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257" r:id="rId2"/>
    <p:sldId id="413" r:id="rId3"/>
    <p:sldId id="366" r:id="rId4"/>
    <p:sldId id="352" r:id="rId5"/>
    <p:sldId id="430" r:id="rId6"/>
    <p:sldId id="364" r:id="rId7"/>
    <p:sldId id="353" r:id="rId8"/>
    <p:sldId id="429" r:id="rId9"/>
    <p:sldId id="414" r:id="rId10"/>
    <p:sldId id="410" r:id="rId11"/>
    <p:sldId id="415" r:id="rId12"/>
    <p:sldId id="432" r:id="rId13"/>
    <p:sldId id="431" r:id="rId14"/>
    <p:sldId id="416" r:id="rId15"/>
    <p:sldId id="417" r:id="rId16"/>
    <p:sldId id="418" r:id="rId17"/>
    <p:sldId id="419" r:id="rId18"/>
    <p:sldId id="368" r:id="rId19"/>
    <p:sldId id="420" r:id="rId20"/>
    <p:sldId id="421" r:id="rId21"/>
    <p:sldId id="403" r:id="rId22"/>
    <p:sldId id="404" r:id="rId23"/>
    <p:sldId id="411" r:id="rId24"/>
    <p:sldId id="433" r:id="rId25"/>
    <p:sldId id="422" r:id="rId26"/>
    <p:sldId id="423" r:id="rId27"/>
    <p:sldId id="412" r:id="rId28"/>
    <p:sldId id="425" r:id="rId29"/>
    <p:sldId id="424" r:id="rId30"/>
    <p:sldId id="405" r:id="rId31"/>
    <p:sldId id="426" r:id="rId32"/>
    <p:sldId id="406" r:id="rId33"/>
    <p:sldId id="427" r:id="rId34"/>
    <p:sldId id="407" r:id="rId35"/>
    <p:sldId id="428" r:id="rId36"/>
    <p:sldId id="408" r:id="rId37"/>
    <p:sldId id="409" r:id="rId38"/>
    <p:sldId id="350" r:id="rId39"/>
  </p:sldIdLst>
  <p:sldSz cx="9144000" cy="6858000" type="screen4x3"/>
  <p:notesSz cx="6797675" cy="9926638"/>
  <p:defaultTextStyle>
    <a:defPPr>
      <a:defRPr lang="nb-NO"/>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2836" autoAdjust="0"/>
  </p:normalViewPr>
  <p:slideViewPr>
    <p:cSldViewPr>
      <p:cViewPr varScale="1">
        <p:scale>
          <a:sx n="64" d="100"/>
          <a:sy n="64" d="100"/>
        </p:scale>
        <p:origin x="1290"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 A" userId="2589997501466407" providerId="LiveId" clId="{8B5DC9C6-E3DC-4744-BC7E-7E6EA00260AD}"/>
    <pc:docChg chg="custSel addSld delSld modSld">
      <pc:chgData name="PE A" userId="2589997501466407" providerId="LiveId" clId="{8B5DC9C6-E3DC-4744-BC7E-7E6EA00260AD}" dt="2017-09-04T12:36:37.647" v="3363" actId="20577"/>
      <pc:docMkLst>
        <pc:docMk/>
      </pc:docMkLst>
      <pc:sldChg chg="modSp">
        <pc:chgData name="PE A" userId="2589997501466407" providerId="LiveId" clId="{8B5DC9C6-E3DC-4744-BC7E-7E6EA00260AD}" dt="2017-09-04T11:37:35.459" v="36" actId="6549"/>
        <pc:sldMkLst>
          <pc:docMk/>
          <pc:sldMk cId="0" sldId="257"/>
        </pc:sldMkLst>
        <pc:spChg chg="mod">
          <ac:chgData name="PE A" userId="2589997501466407" providerId="LiveId" clId="{8B5DC9C6-E3DC-4744-BC7E-7E6EA00260AD}" dt="2017-09-04T11:37:35.459" v="36" actId="6549"/>
          <ac:spMkLst>
            <pc:docMk/>
            <pc:sldMk cId="0" sldId="257"/>
            <ac:spMk id="3074" creationId="{00000000-0000-0000-0000-000000000000}"/>
          </ac:spMkLst>
        </pc:spChg>
      </pc:sldChg>
      <pc:sldChg chg="del">
        <pc:chgData name="PE A" userId="2589997501466407" providerId="LiveId" clId="{8B5DC9C6-E3DC-4744-BC7E-7E6EA00260AD}" dt="2017-09-04T11:43:18.081" v="93" actId="2696"/>
        <pc:sldMkLst>
          <pc:docMk/>
          <pc:sldMk cId="0" sldId="291"/>
        </pc:sldMkLst>
      </pc:sldChg>
      <pc:sldChg chg="del">
        <pc:chgData name="PE A" userId="2589997501466407" providerId="LiveId" clId="{8B5DC9C6-E3DC-4744-BC7E-7E6EA00260AD}" dt="2017-09-04T11:38:05.116" v="39" actId="2696"/>
        <pc:sldMkLst>
          <pc:docMk/>
          <pc:sldMk cId="0" sldId="346"/>
        </pc:sldMkLst>
      </pc:sldChg>
      <pc:sldChg chg="del">
        <pc:chgData name="PE A" userId="2589997501466407" providerId="LiveId" clId="{8B5DC9C6-E3DC-4744-BC7E-7E6EA00260AD}" dt="2017-09-04T11:37:57.934" v="38" actId="2696"/>
        <pc:sldMkLst>
          <pc:docMk/>
          <pc:sldMk cId="0" sldId="347"/>
        </pc:sldMkLst>
      </pc:sldChg>
      <pc:sldChg chg="del">
        <pc:chgData name="PE A" userId="2589997501466407" providerId="LiveId" clId="{8B5DC9C6-E3DC-4744-BC7E-7E6EA00260AD}" dt="2017-09-04T11:39:22.612" v="43" actId="2696"/>
        <pc:sldMkLst>
          <pc:docMk/>
          <pc:sldMk cId="0" sldId="351"/>
        </pc:sldMkLst>
      </pc:sldChg>
      <pc:sldChg chg="del">
        <pc:chgData name="PE A" userId="2589997501466407" providerId="LiveId" clId="{8B5DC9C6-E3DC-4744-BC7E-7E6EA00260AD}" dt="2017-09-04T11:39:17.278" v="42" actId="2696"/>
        <pc:sldMkLst>
          <pc:docMk/>
          <pc:sldMk cId="1904143629" sldId="355"/>
        </pc:sldMkLst>
      </pc:sldChg>
      <pc:sldChg chg="del">
        <pc:chgData name="PE A" userId="2589997501466407" providerId="LiveId" clId="{8B5DC9C6-E3DC-4744-BC7E-7E6EA00260AD}" dt="2017-09-04T11:39:48.229" v="47" actId="2696"/>
        <pc:sldMkLst>
          <pc:docMk/>
          <pc:sldMk cId="470924271" sldId="356"/>
        </pc:sldMkLst>
      </pc:sldChg>
      <pc:sldChg chg="del">
        <pc:chgData name="PE A" userId="2589997501466407" providerId="LiveId" clId="{8B5DC9C6-E3DC-4744-BC7E-7E6EA00260AD}" dt="2017-09-04T11:37:50.712" v="37" actId="2696"/>
        <pc:sldMkLst>
          <pc:docMk/>
          <pc:sldMk cId="1354776519" sldId="359"/>
        </pc:sldMkLst>
      </pc:sldChg>
      <pc:sldChg chg="del">
        <pc:chgData name="PE A" userId="2589997501466407" providerId="LiveId" clId="{8B5DC9C6-E3DC-4744-BC7E-7E6EA00260AD}" dt="2017-09-04T11:39:57.484" v="49" actId="2696"/>
        <pc:sldMkLst>
          <pc:docMk/>
          <pc:sldMk cId="3584099908" sldId="360"/>
        </pc:sldMkLst>
      </pc:sldChg>
      <pc:sldChg chg="del">
        <pc:chgData name="PE A" userId="2589997501466407" providerId="LiveId" clId="{8B5DC9C6-E3DC-4744-BC7E-7E6EA00260AD}" dt="2017-09-04T11:39:30.298" v="44" actId="2696"/>
        <pc:sldMkLst>
          <pc:docMk/>
          <pc:sldMk cId="3085271157" sldId="361"/>
        </pc:sldMkLst>
      </pc:sldChg>
      <pc:sldChg chg="del">
        <pc:chgData name="PE A" userId="2589997501466407" providerId="LiveId" clId="{8B5DC9C6-E3DC-4744-BC7E-7E6EA00260AD}" dt="2017-09-04T11:39:34.103" v="45" actId="2696"/>
        <pc:sldMkLst>
          <pc:docMk/>
          <pc:sldMk cId="1557793091" sldId="362"/>
        </pc:sldMkLst>
      </pc:sldChg>
      <pc:sldChg chg="del">
        <pc:chgData name="PE A" userId="2589997501466407" providerId="LiveId" clId="{8B5DC9C6-E3DC-4744-BC7E-7E6EA00260AD}" dt="2017-09-04T11:39:52.287" v="48" actId="2696"/>
        <pc:sldMkLst>
          <pc:docMk/>
          <pc:sldMk cId="574205135" sldId="363"/>
        </pc:sldMkLst>
      </pc:sldChg>
      <pc:sldChg chg="del">
        <pc:chgData name="PE A" userId="2589997501466407" providerId="LiveId" clId="{8B5DC9C6-E3DC-4744-BC7E-7E6EA00260AD}" dt="2017-09-04T11:40:01.594" v="50" actId="2696"/>
        <pc:sldMkLst>
          <pc:docMk/>
          <pc:sldMk cId="1232621026" sldId="365"/>
        </pc:sldMkLst>
      </pc:sldChg>
      <pc:sldChg chg="del">
        <pc:chgData name="PE A" userId="2589997501466407" providerId="LiveId" clId="{8B5DC9C6-E3DC-4744-BC7E-7E6EA00260AD}" dt="2017-09-04T11:40:06.717" v="51" actId="2696"/>
        <pc:sldMkLst>
          <pc:docMk/>
          <pc:sldMk cId="3112827956" sldId="367"/>
        </pc:sldMkLst>
      </pc:sldChg>
      <pc:sldChg chg="modSp">
        <pc:chgData name="PE A" userId="2589997501466407" providerId="LiveId" clId="{8B5DC9C6-E3DC-4744-BC7E-7E6EA00260AD}" dt="2017-09-04T11:41:40.830" v="67" actId="113"/>
        <pc:sldMkLst>
          <pc:docMk/>
          <pc:sldMk cId="1424689001" sldId="368"/>
        </pc:sldMkLst>
        <pc:spChg chg="mod">
          <ac:chgData name="PE A" userId="2589997501466407" providerId="LiveId" clId="{8B5DC9C6-E3DC-4744-BC7E-7E6EA00260AD}" dt="2017-09-04T11:41:40.830" v="67" actId="113"/>
          <ac:spMkLst>
            <pc:docMk/>
            <pc:sldMk cId="1424689001" sldId="368"/>
            <ac:spMk id="4" creationId="{00000000-0000-0000-0000-000000000000}"/>
          </ac:spMkLst>
        </pc:spChg>
        <pc:spChg chg="mod">
          <ac:chgData name="PE A" userId="2589997501466407" providerId="LiveId" clId="{8B5DC9C6-E3DC-4744-BC7E-7E6EA00260AD}" dt="2017-09-04T11:41:20.043" v="64" actId="255"/>
          <ac:spMkLst>
            <pc:docMk/>
            <pc:sldMk cId="1424689001" sldId="368"/>
            <ac:spMk id="7" creationId="{00000000-0000-0000-0000-000000000000}"/>
          </ac:spMkLst>
        </pc:spChg>
      </pc:sldChg>
      <pc:sldChg chg="del">
        <pc:chgData name="PE A" userId="2589997501466407" providerId="LiveId" clId="{8B5DC9C6-E3DC-4744-BC7E-7E6EA00260AD}" dt="2017-09-04T11:42:26.833" v="68" actId="2696"/>
        <pc:sldMkLst>
          <pc:docMk/>
          <pc:sldMk cId="2782625228" sldId="369"/>
        </pc:sldMkLst>
      </pc:sldChg>
      <pc:sldChg chg="del">
        <pc:chgData name="PE A" userId="2589997501466407" providerId="LiveId" clId="{8B5DC9C6-E3DC-4744-BC7E-7E6EA00260AD}" dt="2017-09-04T11:42:38.803" v="69" actId="2696"/>
        <pc:sldMkLst>
          <pc:docMk/>
          <pc:sldMk cId="4030412686" sldId="370"/>
        </pc:sldMkLst>
      </pc:sldChg>
      <pc:sldChg chg="del">
        <pc:chgData name="PE A" userId="2589997501466407" providerId="LiveId" clId="{8B5DC9C6-E3DC-4744-BC7E-7E6EA00260AD}" dt="2017-09-04T11:42:38.860" v="70" actId="2696"/>
        <pc:sldMkLst>
          <pc:docMk/>
          <pc:sldMk cId="710790152" sldId="371"/>
        </pc:sldMkLst>
      </pc:sldChg>
      <pc:sldChg chg="del">
        <pc:chgData name="PE A" userId="2589997501466407" providerId="LiveId" clId="{8B5DC9C6-E3DC-4744-BC7E-7E6EA00260AD}" dt="2017-09-04T11:42:59.969" v="78" actId="2696"/>
        <pc:sldMkLst>
          <pc:docMk/>
          <pc:sldMk cId="3013723430" sldId="372"/>
        </pc:sldMkLst>
      </pc:sldChg>
      <pc:sldChg chg="del">
        <pc:chgData name="PE A" userId="2589997501466407" providerId="LiveId" clId="{8B5DC9C6-E3DC-4744-BC7E-7E6EA00260AD}" dt="2017-09-04T11:42:49.956" v="76" actId="2696"/>
        <pc:sldMkLst>
          <pc:docMk/>
          <pc:sldMk cId="3013723430" sldId="373"/>
        </pc:sldMkLst>
      </pc:sldChg>
      <pc:sldChg chg="del">
        <pc:chgData name="PE A" userId="2589997501466407" providerId="LiveId" clId="{8B5DC9C6-E3DC-4744-BC7E-7E6EA00260AD}" dt="2017-09-04T11:42:49.854" v="73" actId="2696"/>
        <pc:sldMkLst>
          <pc:docMk/>
          <pc:sldMk cId="3013723430" sldId="374"/>
        </pc:sldMkLst>
      </pc:sldChg>
      <pc:sldChg chg="del">
        <pc:chgData name="PE A" userId="2589997501466407" providerId="LiveId" clId="{8B5DC9C6-E3DC-4744-BC7E-7E6EA00260AD}" dt="2017-09-04T11:42:38.959" v="72" actId="2696"/>
        <pc:sldMkLst>
          <pc:docMk/>
          <pc:sldMk cId="3013723430" sldId="375"/>
        </pc:sldMkLst>
      </pc:sldChg>
      <pc:sldChg chg="del">
        <pc:chgData name="PE A" userId="2589997501466407" providerId="LiveId" clId="{8B5DC9C6-E3DC-4744-BC7E-7E6EA00260AD}" dt="2017-09-04T11:42:38.918" v="71" actId="2696"/>
        <pc:sldMkLst>
          <pc:docMk/>
          <pc:sldMk cId="3013723430" sldId="376"/>
        </pc:sldMkLst>
      </pc:sldChg>
      <pc:sldChg chg="del">
        <pc:chgData name="PE A" userId="2589997501466407" providerId="LiveId" clId="{8B5DC9C6-E3DC-4744-BC7E-7E6EA00260AD}" dt="2017-09-04T11:42:49.864" v="74" actId="2696"/>
        <pc:sldMkLst>
          <pc:docMk/>
          <pc:sldMk cId="2142565204" sldId="377"/>
        </pc:sldMkLst>
      </pc:sldChg>
      <pc:sldChg chg="del">
        <pc:chgData name="PE A" userId="2589997501466407" providerId="LiveId" clId="{8B5DC9C6-E3DC-4744-BC7E-7E6EA00260AD}" dt="2017-09-04T11:42:49.933" v="75" actId="2696"/>
        <pc:sldMkLst>
          <pc:docMk/>
          <pc:sldMk cId="2333471069" sldId="378"/>
        </pc:sldMkLst>
      </pc:sldChg>
      <pc:sldChg chg="del">
        <pc:chgData name="PE A" userId="2589997501466407" providerId="LiveId" clId="{8B5DC9C6-E3DC-4744-BC7E-7E6EA00260AD}" dt="2017-09-04T11:43:00.049" v="81" actId="2696"/>
        <pc:sldMkLst>
          <pc:docMk/>
          <pc:sldMk cId="2270795269" sldId="379"/>
        </pc:sldMkLst>
      </pc:sldChg>
      <pc:sldChg chg="del">
        <pc:chgData name="PE A" userId="2589997501466407" providerId="LiveId" clId="{8B5DC9C6-E3DC-4744-BC7E-7E6EA00260AD}" dt="2017-09-04T11:43:00.130" v="83" actId="2696"/>
        <pc:sldMkLst>
          <pc:docMk/>
          <pc:sldMk cId="2157301428" sldId="380"/>
        </pc:sldMkLst>
      </pc:sldChg>
      <pc:sldChg chg="del">
        <pc:chgData name="PE A" userId="2589997501466407" providerId="LiveId" clId="{8B5DC9C6-E3DC-4744-BC7E-7E6EA00260AD}" dt="2017-09-04T11:43:09.467" v="84" actId="2696"/>
        <pc:sldMkLst>
          <pc:docMk/>
          <pc:sldMk cId="1225558684" sldId="381"/>
        </pc:sldMkLst>
      </pc:sldChg>
      <pc:sldChg chg="del">
        <pc:chgData name="PE A" userId="2589997501466407" providerId="LiveId" clId="{8B5DC9C6-E3DC-4744-BC7E-7E6EA00260AD}" dt="2017-09-04T11:43:09.512" v="85" actId="2696"/>
        <pc:sldMkLst>
          <pc:docMk/>
          <pc:sldMk cId="826626565" sldId="382"/>
        </pc:sldMkLst>
      </pc:sldChg>
      <pc:sldChg chg="del">
        <pc:chgData name="PE A" userId="2589997501466407" providerId="LiveId" clId="{8B5DC9C6-E3DC-4744-BC7E-7E6EA00260AD}" dt="2017-09-04T11:43:09.548" v="86" actId="2696"/>
        <pc:sldMkLst>
          <pc:docMk/>
          <pc:sldMk cId="3158794087" sldId="383"/>
        </pc:sldMkLst>
      </pc:sldChg>
      <pc:sldChg chg="del">
        <pc:chgData name="PE A" userId="2589997501466407" providerId="LiveId" clId="{8B5DC9C6-E3DC-4744-BC7E-7E6EA00260AD}" dt="2017-09-04T11:43:09.576" v="87" actId="2696"/>
        <pc:sldMkLst>
          <pc:docMk/>
          <pc:sldMk cId="2219489209" sldId="384"/>
        </pc:sldMkLst>
      </pc:sldChg>
      <pc:sldChg chg="del">
        <pc:chgData name="PE A" userId="2589997501466407" providerId="LiveId" clId="{8B5DC9C6-E3DC-4744-BC7E-7E6EA00260AD}" dt="2017-09-04T11:43:09.608" v="88" actId="2696"/>
        <pc:sldMkLst>
          <pc:docMk/>
          <pc:sldMk cId="6702986" sldId="385"/>
        </pc:sldMkLst>
      </pc:sldChg>
      <pc:sldChg chg="del">
        <pc:chgData name="PE A" userId="2589997501466407" providerId="LiveId" clId="{8B5DC9C6-E3DC-4744-BC7E-7E6EA00260AD}" dt="2017-09-04T11:43:17.974" v="89" actId="2696"/>
        <pc:sldMkLst>
          <pc:docMk/>
          <pc:sldMk cId="2234764984" sldId="386"/>
        </pc:sldMkLst>
      </pc:sldChg>
      <pc:sldChg chg="del">
        <pc:chgData name="PE A" userId="2589997501466407" providerId="LiveId" clId="{8B5DC9C6-E3DC-4744-BC7E-7E6EA00260AD}" dt="2017-09-04T11:43:18.006" v="90" actId="2696"/>
        <pc:sldMkLst>
          <pc:docMk/>
          <pc:sldMk cId="3303804980" sldId="387"/>
        </pc:sldMkLst>
      </pc:sldChg>
      <pc:sldChg chg="del">
        <pc:chgData name="PE A" userId="2589997501466407" providerId="LiveId" clId="{8B5DC9C6-E3DC-4744-BC7E-7E6EA00260AD}" dt="2017-09-04T11:43:18.066" v="92" actId="2696"/>
        <pc:sldMkLst>
          <pc:docMk/>
          <pc:sldMk cId="2779833266" sldId="388"/>
        </pc:sldMkLst>
      </pc:sldChg>
      <pc:sldChg chg="del">
        <pc:chgData name="PE A" userId="2589997501466407" providerId="LiveId" clId="{8B5DC9C6-E3DC-4744-BC7E-7E6EA00260AD}" dt="2017-09-04T11:42:59.995" v="79" actId="2696"/>
        <pc:sldMkLst>
          <pc:docMk/>
          <pc:sldMk cId="2699470514" sldId="389"/>
        </pc:sldMkLst>
      </pc:sldChg>
      <pc:sldChg chg="del">
        <pc:chgData name="PE A" userId="2589997501466407" providerId="LiveId" clId="{8B5DC9C6-E3DC-4744-BC7E-7E6EA00260AD}" dt="2017-09-04T11:42:49.979" v="77" actId="2696"/>
        <pc:sldMkLst>
          <pc:docMk/>
          <pc:sldMk cId="300790212" sldId="390"/>
        </pc:sldMkLst>
      </pc:sldChg>
      <pc:sldChg chg="del">
        <pc:chgData name="PE A" userId="2589997501466407" providerId="LiveId" clId="{8B5DC9C6-E3DC-4744-BC7E-7E6EA00260AD}" dt="2017-09-04T11:43:00.095" v="82" actId="2696"/>
        <pc:sldMkLst>
          <pc:docMk/>
          <pc:sldMk cId="2613146757" sldId="391"/>
        </pc:sldMkLst>
      </pc:sldChg>
      <pc:sldChg chg="del">
        <pc:chgData name="PE A" userId="2589997501466407" providerId="LiveId" clId="{8B5DC9C6-E3DC-4744-BC7E-7E6EA00260AD}" dt="2017-09-04T11:43:18.050" v="91" actId="2696"/>
        <pc:sldMkLst>
          <pc:docMk/>
          <pc:sldMk cId="4018864081" sldId="392"/>
        </pc:sldMkLst>
      </pc:sldChg>
      <pc:sldChg chg="del">
        <pc:chgData name="PE A" userId="2589997501466407" providerId="LiveId" clId="{8B5DC9C6-E3DC-4744-BC7E-7E6EA00260AD}" dt="2017-09-04T11:43:33.690" v="96" actId="2696"/>
        <pc:sldMkLst>
          <pc:docMk/>
          <pc:sldMk cId="2450612699" sldId="394"/>
        </pc:sldMkLst>
      </pc:sldChg>
      <pc:sldChg chg="del">
        <pc:chgData name="PE A" userId="2589997501466407" providerId="LiveId" clId="{8B5DC9C6-E3DC-4744-BC7E-7E6EA00260AD}" dt="2017-09-04T11:39:06.281" v="40" actId="2696"/>
        <pc:sldMkLst>
          <pc:docMk/>
          <pc:sldMk cId="3376298286" sldId="397"/>
        </pc:sldMkLst>
      </pc:sldChg>
      <pc:sldChg chg="del">
        <pc:chgData name="PE A" userId="2589997501466407" providerId="LiveId" clId="{8B5DC9C6-E3DC-4744-BC7E-7E6EA00260AD}" dt="2017-09-04T11:39:43.860" v="46" actId="2696"/>
        <pc:sldMkLst>
          <pc:docMk/>
          <pc:sldMk cId="3872700049" sldId="398"/>
        </pc:sldMkLst>
      </pc:sldChg>
      <pc:sldChg chg="del">
        <pc:chgData name="PE A" userId="2589997501466407" providerId="LiveId" clId="{8B5DC9C6-E3DC-4744-BC7E-7E6EA00260AD}" dt="2017-09-04T11:43:00.037" v="80" actId="2696"/>
        <pc:sldMkLst>
          <pc:docMk/>
          <pc:sldMk cId="2691186856" sldId="400"/>
        </pc:sldMkLst>
      </pc:sldChg>
      <pc:sldChg chg="add del">
        <pc:chgData name="PE A" userId="2589997501466407" providerId="LiveId" clId="{8B5DC9C6-E3DC-4744-BC7E-7E6EA00260AD}" dt="2017-09-04T11:44:11.624" v="99" actId="2696"/>
        <pc:sldMkLst>
          <pc:docMk/>
          <pc:sldMk cId="395218868" sldId="402"/>
        </pc:sldMkLst>
      </pc:sldChg>
      <pc:sldChg chg="del">
        <pc:chgData name="PE A" userId="2589997501466407" providerId="LiveId" clId="{8B5DC9C6-E3DC-4744-BC7E-7E6EA00260AD}" dt="2017-09-04T11:39:12.295" v="41" actId="2696"/>
        <pc:sldMkLst>
          <pc:docMk/>
          <pc:sldMk cId="2004620361" sldId="402"/>
        </pc:sldMkLst>
      </pc:sldChg>
      <pc:sldChg chg="del">
        <pc:chgData name="PE A" userId="2589997501466407" providerId="LiveId" clId="{8B5DC9C6-E3DC-4744-BC7E-7E6EA00260AD}" dt="2017-09-04T11:43:33.682" v="95" actId="2696"/>
        <pc:sldMkLst>
          <pc:docMk/>
          <pc:sldMk cId="195346663" sldId="403"/>
        </pc:sldMkLst>
      </pc:sldChg>
      <pc:sldChg chg="modSp add">
        <pc:chgData name="PE A" userId="2589997501466407" providerId="LiveId" clId="{8B5DC9C6-E3DC-4744-BC7E-7E6EA00260AD}" dt="2017-09-04T11:51:44.128" v="635" actId="20577"/>
        <pc:sldMkLst>
          <pc:docMk/>
          <pc:sldMk cId="2728442665" sldId="403"/>
        </pc:sldMkLst>
        <pc:spChg chg="mod">
          <ac:chgData name="PE A" userId="2589997501466407" providerId="LiveId" clId="{8B5DC9C6-E3DC-4744-BC7E-7E6EA00260AD}" dt="2017-09-04T11:46:20.837" v="233" actId="27636"/>
          <ac:spMkLst>
            <pc:docMk/>
            <pc:sldMk cId="2728442665" sldId="403"/>
            <ac:spMk id="4" creationId="{00000000-0000-0000-0000-000000000000}"/>
          </ac:spMkLst>
        </pc:spChg>
        <pc:spChg chg="mod">
          <ac:chgData name="PE A" userId="2589997501466407" providerId="LiveId" clId="{8B5DC9C6-E3DC-4744-BC7E-7E6EA00260AD}" dt="2017-09-04T11:51:44.128" v="635" actId="20577"/>
          <ac:spMkLst>
            <pc:docMk/>
            <pc:sldMk cId="2728442665" sldId="403"/>
            <ac:spMk id="7" creationId="{00000000-0000-0000-0000-000000000000}"/>
          </ac:spMkLst>
        </pc:spChg>
      </pc:sldChg>
      <pc:sldChg chg="modSp add">
        <pc:chgData name="PE A" userId="2589997501466407" providerId="LiveId" clId="{8B5DC9C6-E3DC-4744-BC7E-7E6EA00260AD}" dt="2017-09-04T11:49:53.286" v="573" actId="20577"/>
        <pc:sldMkLst>
          <pc:docMk/>
          <pc:sldMk cId="1959150428" sldId="404"/>
        </pc:sldMkLst>
        <pc:spChg chg="mod">
          <ac:chgData name="PE A" userId="2589997501466407" providerId="LiveId" clId="{8B5DC9C6-E3DC-4744-BC7E-7E6EA00260AD}" dt="2017-09-04T11:49:53.286" v="573" actId="20577"/>
          <ac:spMkLst>
            <pc:docMk/>
            <pc:sldMk cId="1959150428" sldId="404"/>
            <ac:spMk id="7" creationId="{00000000-0000-0000-0000-000000000000}"/>
          </ac:spMkLst>
        </pc:spChg>
      </pc:sldChg>
      <pc:sldChg chg="del">
        <pc:chgData name="PE A" userId="2589997501466407" providerId="LiveId" clId="{8B5DC9C6-E3DC-4744-BC7E-7E6EA00260AD}" dt="2017-09-04T11:43:33.661" v="94" actId="2696"/>
        <pc:sldMkLst>
          <pc:docMk/>
          <pc:sldMk cId="3294698811" sldId="404"/>
        </pc:sldMkLst>
      </pc:sldChg>
      <pc:sldChg chg="modSp add">
        <pc:chgData name="PE A" userId="2589997501466407" providerId="LiveId" clId="{8B5DC9C6-E3DC-4744-BC7E-7E6EA00260AD}" dt="2017-09-04T12:36:37.647" v="3363" actId="20577"/>
        <pc:sldMkLst>
          <pc:docMk/>
          <pc:sldMk cId="1218957923" sldId="405"/>
        </pc:sldMkLst>
        <pc:spChg chg="mod">
          <ac:chgData name="PE A" userId="2589997501466407" providerId="LiveId" clId="{8B5DC9C6-E3DC-4744-BC7E-7E6EA00260AD}" dt="2017-09-04T11:54:16.780" v="760" actId="20577"/>
          <ac:spMkLst>
            <pc:docMk/>
            <pc:sldMk cId="1218957923" sldId="405"/>
            <ac:spMk id="4" creationId="{00000000-0000-0000-0000-000000000000}"/>
          </ac:spMkLst>
        </pc:spChg>
        <pc:spChg chg="mod">
          <ac:chgData name="PE A" userId="2589997501466407" providerId="LiveId" clId="{8B5DC9C6-E3DC-4744-BC7E-7E6EA00260AD}" dt="2017-09-04T12:36:37.647" v="3363" actId="20577"/>
          <ac:spMkLst>
            <pc:docMk/>
            <pc:sldMk cId="1218957923" sldId="405"/>
            <ac:spMk id="7" creationId="{00000000-0000-0000-0000-000000000000}"/>
          </ac:spMkLst>
        </pc:spChg>
      </pc:sldChg>
      <pc:sldChg chg="modSp add">
        <pc:chgData name="PE A" userId="2589997501466407" providerId="LiveId" clId="{8B5DC9C6-E3DC-4744-BC7E-7E6EA00260AD}" dt="2017-09-04T12:35:53.261" v="3344" actId="255"/>
        <pc:sldMkLst>
          <pc:docMk/>
          <pc:sldMk cId="490083035" sldId="406"/>
        </pc:sldMkLst>
        <pc:spChg chg="mod">
          <ac:chgData name="PE A" userId="2589997501466407" providerId="LiveId" clId="{8B5DC9C6-E3DC-4744-BC7E-7E6EA00260AD}" dt="2017-09-04T12:35:53.261" v="3344" actId="255"/>
          <ac:spMkLst>
            <pc:docMk/>
            <pc:sldMk cId="490083035" sldId="406"/>
            <ac:spMk id="7" creationId="{00000000-0000-0000-0000-000000000000}"/>
          </ac:spMkLst>
        </pc:spChg>
      </pc:sldChg>
      <pc:sldChg chg="modSp add">
        <pc:chgData name="PE A" userId="2589997501466407" providerId="LiveId" clId="{8B5DC9C6-E3DC-4744-BC7E-7E6EA00260AD}" dt="2017-09-04T12:34:52.786" v="3343" actId="20577"/>
        <pc:sldMkLst>
          <pc:docMk/>
          <pc:sldMk cId="2660370248" sldId="407"/>
        </pc:sldMkLst>
        <pc:spChg chg="mod">
          <ac:chgData name="PE A" userId="2589997501466407" providerId="LiveId" clId="{8B5DC9C6-E3DC-4744-BC7E-7E6EA00260AD}" dt="2017-09-04T12:34:52.786" v="3343" actId="20577"/>
          <ac:spMkLst>
            <pc:docMk/>
            <pc:sldMk cId="2660370248" sldId="407"/>
            <ac:spMk id="7" creationId="{00000000-0000-0000-0000-000000000000}"/>
          </ac:spMkLst>
        </pc:spChg>
      </pc:sldChg>
      <pc:sldChg chg="modSp add">
        <pc:chgData name="PE A" userId="2589997501466407" providerId="LiveId" clId="{8B5DC9C6-E3DC-4744-BC7E-7E6EA00260AD}" dt="2017-09-04T12:20:55.752" v="2848" actId="20577"/>
        <pc:sldMkLst>
          <pc:docMk/>
          <pc:sldMk cId="1785453481" sldId="408"/>
        </pc:sldMkLst>
        <pc:spChg chg="mod">
          <ac:chgData name="PE A" userId="2589997501466407" providerId="LiveId" clId="{8B5DC9C6-E3DC-4744-BC7E-7E6EA00260AD}" dt="2017-09-04T12:20:55.752" v="2848" actId="20577"/>
          <ac:spMkLst>
            <pc:docMk/>
            <pc:sldMk cId="1785453481" sldId="408"/>
            <ac:spMk id="7" creationId="{00000000-0000-0000-0000-000000000000}"/>
          </ac:spMkLst>
        </pc:spChg>
      </pc:sldChg>
      <pc:sldChg chg="modSp add">
        <pc:chgData name="PE A" userId="2589997501466407" providerId="LiveId" clId="{8B5DC9C6-E3DC-4744-BC7E-7E6EA00260AD}" dt="2017-09-04T12:32:59.566" v="3324" actId="1035"/>
        <pc:sldMkLst>
          <pc:docMk/>
          <pc:sldMk cId="2839869501" sldId="409"/>
        </pc:sldMkLst>
        <pc:spChg chg="mod">
          <ac:chgData name="PE A" userId="2589997501466407" providerId="LiveId" clId="{8B5DC9C6-E3DC-4744-BC7E-7E6EA00260AD}" dt="2017-09-04T12:29:51.045" v="2890" actId="20577"/>
          <ac:spMkLst>
            <pc:docMk/>
            <pc:sldMk cId="2839869501" sldId="409"/>
            <ac:spMk id="4" creationId="{00000000-0000-0000-0000-000000000000}"/>
          </ac:spMkLst>
        </pc:spChg>
        <pc:spChg chg="mod">
          <ac:chgData name="PE A" userId="2589997501466407" providerId="LiveId" clId="{8B5DC9C6-E3DC-4744-BC7E-7E6EA00260AD}" dt="2017-09-04T12:32:59.566" v="3324" actId="1035"/>
          <ac:spMkLst>
            <pc:docMk/>
            <pc:sldMk cId="2839869501" sldId="409"/>
            <ac:spMk id="7" creationId="{00000000-0000-0000-0000-000000000000}"/>
          </ac:spMkLst>
        </pc:spChg>
      </pc:sldChg>
    </pc:docChg>
  </pc:docChgLst>
  <pc:docChgLst>
    <pc:chgData name="PE A" userId="2589997501466407" providerId="LiveId" clId="{C5FD5E3A-EA78-4894-B070-145AEBC3E9A3}"/>
    <pc:docChg chg="undo custSel addSld delSld modSld sldOrd">
      <pc:chgData name="PE A" userId="2589997501466407" providerId="LiveId" clId="{C5FD5E3A-EA78-4894-B070-145AEBC3E9A3}" dt="2017-10-04T12:47:36.710" v="1239" actId="20577"/>
      <pc:docMkLst>
        <pc:docMk/>
      </pc:docMkLst>
      <pc:sldChg chg="ord">
        <pc:chgData name="PE A" userId="2589997501466407" providerId="LiveId" clId="{C5FD5E3A-EA78-4894-B070-145AEBC3E9A3}" dt="2017-09-05T19:04:44.949" v="688" actId="1035"/>
        <pc:sldMkLst>
          <pc:docMk/>
          <pc:sldMk cId="0" sldId="350"/>
        </pc:sldMkLst>
      </pc:sldChg>
      <pc:sldChg chg="modSp">
        <pc:chgData name="PE A" userId="2589997501466407" providerId="LiveId" clId="{C5FD5E3A-EA78-4894-B070-145AEBC3E9A3}" dt="2017-09-05T19:08:48.503" v="847" actId="6549"/>
        <pc:sldMkLst>
          <pc:docMk/>
          <pc:sldMk cId="1895364393" sldId="364"/>
        </pc:sldMkLst>
        <pc:spChg chg="mod">
          <ac:chgData name="PE A" userId="2589997501466407" providerId="LiveId" clId="{C5FD5E3A-EA78-4894-B070-145AEBC3E9A3}" dt="2017-09-05T19:08:48.503" v="847" actId="6549"/>
          <ac:spMkLst>
            <pc:docMk/>
            <pc:sldMk cId="1895364393" sldId="364"/>
            <ac:spMk id="4" creationId="{00000000-0000-0000-0000-000000000000}"/>
          </ac:spMkLst>
        </pc:spChg>
      </pc:sldChg>
      <pc:sldChg chg="delSp modSp ord">
        <pc:chgData name="PE A" userId="2589997501466407" providerId="LiveId" clId="{C5FD5E3A-EA78-4894-B070-145AEBC3E9A3}" dt="2017-09-05T19:08:07.495" v="845" actId="20577"/>
        <pc:sldMkLst>
          <pc:docMk/>
          <pc:sldMk cId="329833418" sldId="366"/>
        </pc:sldMkLst>
        <pc:spChg chg="mod">
          <ac:chgData name="PE A" userId="2589997501466407" providerId="LiveId" clId="{C5FD5E3A-EA78-4894-B070-145AEBC3E9A3}" dt="2017-09-05T19:08:07.495" v="845" actId="20577"/>
          <ac:spMkLst>
            <pc:docMk/>
            <pc:sldMk cId="329833418" sldId="366"/>
            <ac:spMk id="4" creationId="{00000000-0000-0000-0000-000000000000}"/>
          </ac:spMkLst>
        </pc:spChg>
        <pc:spChg chg="del mod">
          <ac:chgData name="PE A" userId="2589997501466407" providerId="LiveId" clId="{C5FD5E3A-EA78-4894-B070-145AEBC3E9A3}" dt="2017-09-05T07:06:04.765" v="74" actId="478"/>
          <ac:spMkLst>
            <pc:docMk/>
            <pc:sldMk cId="329833418" sldId="366"/>
            <ac:spMk id="5" creationId="{00000000-0000-0000-0000-000000000000}"/>
          </ac:spMkLst>
        </pc:spChg>
      </pc:sldChg>
      <pc:sldChg chg="modSp">
        <pc:chgData name="PE A" userId="2589997501466407" providerId="LiveId" clId="{C5FD5E3A-EA78-4894-B070-145AEBC3E9A3}" dt="2017-09-05T18:48:20.694" v="310" actId="1035"/>
        <pc:sldMkLst>
          <pc:docMk/>
          <pc:sldMk cId="1424689001" sldId="368"/>
        </pc:sldMkLst>
        <pc:spChg chg="mod">
          <ac:chgData name="PE A" userId="2589997501466407" providerId="LiveId" clId="{C5FD5E3A-EA78-4894-B070-145AEBC3E9A3}" dt="2017-09-05T18:48:08.351" v="305" actId="6549"/>
          <ac:spMkLst>
            <pc:docMk/>
            <pc:sldMk cId="1424689001" sldId="368"/>
            <ac:spMk id="4" creationId="{00000000-0000-0000-0000-000000000000}"/>
          </ac:spMkLst>
        </pc:spChg>
        <pc:spChg chg="mod">
          <ac:chgData name="PE A" userId="2589997501466407" providerId="LiveId" clId="{C5FD5E3A-EA78-4894-B070-145AEBC3E9A3}" dt="2017-09-05T18:48:20.694" v="310" actId="1035"/>
          <ac:spMkLst>
            <pc:docMk/>
            <pc:sldMk cId="1424689001" sldId="368"/>
            <ac:spMk id="7" creationId="{00000000-0000-0000-0000-000000000000}"/>
          </ac:spMkLst>
        </pc:spChg>
      </pc:sldChg>
      <pc:sldChg chg="del">
        <pc:chgData name="PE A" userId="2589997501466407" providerId="LiveId" clId="{C5FD5E3A-EA78-4894-B070-145AEBC3E9A3}" dt="2017-09-05T19:04:50.071" v="689" actId="2696"/>
        <pc:sldMkLst>
          <pc:docMk/>
          <pc:sldMk cId="2021671973" sldId="401"/>
        </pc:sldMkLst>
      </pc:sldChg>
      <pc:sldChg chg="modSp">
        <pc:chgData name="PE A" userId="2589997501466407" providerId="LiveId" clId="{C5FD5E3A-EA78-4894-B070-145AEBC3E9A3}" dt="2017-09-05T18:52:02.061" v="484" actId="20577"/>
        <pc:sldMkLst>
          <pc:docMk/>
          <pc:sldMk cId="1959150428" sldId="404"/>
        </pc:sldMkLst>
        <pc:spChg chg="mod">
          <ac:chgData name="PE A" userId="2589997501466407" providerId="LiveId" clId="{C5FD5E3A-EA78-4894-B070-145AEBC3E9A3}" dt="2017-09-05T18:51:00.502" v="410" actId="27636"/>
          <ac:spMkLst>
            <pc:docMk/>
            <pc:sldMk cId="1959150428" sldId="404"/>
            <ac:spMk id="4" creationId="{00000000-0000-0000-0000-000000000000}"/>
          </ac:spMkLst>
        </pc:spChg>
        <pc:spChg chg="mod">
          <ac:chgData name="PE A" userId="2589997501466407" providerId="LiveId" clId="{C5FD5E3A-EA78-4894-B070-145AEBC3E9A3}" dt="2017-09-05T18:52:02.061" v="484" actId="20577"/>
          <ac:spMkLst>
            <pc:docMk/>
            <pc:sldMk cId="1959150428" sldId="404"/>
            <ac:spMk id="7" creationId="{00000000-0000-0000-0000-000000000000}"/>
          </ac:spMkLst>
        </pc:spChg>
      </pc:sldChg>
      <pc:sldChg chg="modSp">
        <pc:chgData name="PE A" userId="2589997501466407" providerId="LiveId" clId="{C5FD5E3A-EA78-4894-B070-145AEBC3E9A3}" dt="2017-09-05T07:07:40.822" v="96" actId="27636"/>
        <pc:sldMkLst>
          <pc:docMk/>
          <pc:sldMk cId="1218957923" sldId="405"/>
        </pc:sldMkLst>
        <pc:spChg chg="mod">
          <ac:chgData name="PE A" userId="2589997501466407" providerId="LiveId" clId="{C5FD5E3A-EA78-4894-B070-145AEBC3E9A3}" dt="2017-09-05T07:07:40.822" v="96" actId="27636"/>
          <ac:spMkLst>
            <pc:docMk/>
            <pc:sldMk cId="1218957923" sldId="405"/>
            <ac:spMk id="4" creationId="{00000000-0000-0000-0000-000000000000}"/>
          </ac:spMkLst>
        </pc:spChg>
        <pc:spChg chg="mod">
          <ac:chgData name="PE A" userId="2589997501466407" providerId="LiveId" clId="{C5FD5E3A-EA78-4894-B070-145AEBC3E9A3}" dt="2017-09-05T06:53:39.740" v="18" actId="6549"/>
          <ac:spMkLst>
            <pc:docMk/>
            <pc:sldMk cId="1218957923" sldId="405"/>
            <ac:spMk id="7" creationId="{00000000-0000-0000-0000-000000000000}"/>
          </ac:spMkLst>
        </pc:spChg>
      </pc:sldChg>
      <pc:sldChg chg="modSp ord">
        <pc:chgData name="PE A" userId="2589997501466407" providerId="LiveId" clId="{C5FD5E3A-EA78-4894-B070-145AEBC3E9A3}" dt="2017-09-05T19:03:51.531" v="685" actId="20577"/>
        <pc:sldMkLst>
          <pc:docMk/>
          <pc:sldMk cId="2660370248" sldId="407"/>
        </pc:sldMkLst>
        <pc:spChg chg="mod">
          <ac:chgData name="PE A" userId="2589997501466407" providerId="LiveId" clId="{C5FD5E3A-EA78-4894-B070-145AEBC3E9A3}" dt="2017-09-05T18:58:25.419" v="643" actId="27636"/>
          <ac:spMkLst>
            <pc:docMk/>
            <pc:sldMk cId="2660370248" sldId="407"/>
            <ac:spMk id="4" creationId="{00000000-0000-0000-0000-000000000000}"/>
          </ac:spMkLst>
        </pc:spChg>
        <pc:spChg chg="mod">
          <ac:chgData name="PE A" userId="2589997501466407" providerId="LiveId" clId="{C5FD5E3A-EA78-4894-B070-145AEBC3E9A3}" dt="2017-09-05T19:03:51.531" v="685" actId="20577"/>
          <ac:spMkLst>
            <pc:docMk/>
            <pc:sldMk cId="2660370248" sldId="407"/>
            <ac:spMk id="7" creationId="{00000000-0000-0000-0000-000000000000}"/>
          </ac:spMkLst>
        </pc:spChg>
      </pc:sldChg>
      <pc:sldChg chg="modSp">
        <pc:chgData name="PE A" userId="2589997501466407" providerId="LiveId" clId="{C5FD5E3A-EA78-4894-B070-145AEBC3E9A3}" dt="2017-10-04T12:47:36.710" v="1239" actId="20577"/>
        <pc:sldMkLst>
          <pc:docMk/>
          <pc:sldMk cId="1785453481" sldId="408"/>
        </pc:sldMkLst>
        <pc:spChg chg="mod">
          <ac:chgData name="PE A" userId="2589997501466407" providerId="LiveId" clId="{C5FD5E3A-EA78-4894-B070-145AEBC3E9A3}" dt="2017-09-05T18:59:54.490" v="665" actId="27636"/>
          <ac:spMkLst>
            <pc:docMk/>
            <pc:sldMk cId="1785453481" sldId="408"/>
            <ac:spMk id="4" creationId="{00000000-0000-0000-0000-000000000000}"/>
          </ac:spMkLst>
        </pc:spChg>
        <pc:spChg chg="mod">
          <ac:chgData name="PE A" userId="2589997501466407" providerId="LiveId" clId="{C5FD5E3A-EA78-4894-B070-145AEBC3E9A3}" dt="2017-10-04T12:47:36.710" v="1239" actId="20577"/>
          <ac:spMkLst>
            <pc:docMk/>
            <pc:sldMk cId="1785453481" sldId="408"/>
            <ac:spMk id="7" creationId="{00000000-0000-0000-0000-000000000000}"/>
          </ac:spMkLst>
        </pc:spChg>
      </pc:sldChg>
      <pc:sldChg chg="modSp">
        <pc:chgData name="PE A" userId="2589997501466407" providerId="LiveId" clId="{C5FD5E3A-EA78-4894-B070-145AEBC3E9A3}" dt="2017-09-05T19:04:33.098" v="687" actId="20577"/>
        <pc:sldMkLst>
          <pc:docMk/>
          <pc:sldMk cId="2839869501" sldId="409"/>
        </pc:sldMkLst>
        <pc:spChg chg="mod">
          <ac:chgData name="PE A" userId="2589997501466407" providerId="LiveId" clId="{C5FD5E3A-EA78-4894-B070-145AEBC3E9A3}" dt="2017-09-05T19:04:33.098" v="687" actId="20577"/>
          <ac:spMkLst>
            <pc:docMk/>
            <pc:sldMk cId="2839869501" sldId="409"/>
            <ac:spMk id="7" creationId="{00000000-0000-0000-0000-000000000000}"/>
          </ac:spMkLst>
        </pc:spChg>
      </pc:sldChg>
      <pc:sldChg chg="add">
        <pc:chgData name="PE A" userId="2589997501466407" providerId="LiveId" clId="{C5FD5E3A-EA78-4894-B070-145AEBC3E9A3}" dt="2017-09-05T07:04:27.656" v="21" actId="115"/>
        <pc:sldMkLst>
          <pc:docMk/>
          <pc:sldMk cId="3565404278" sldId="410"/>
        </pc:sldMkLst>
      </pc:sldChg>
      <pc:sldChg chg="modSp add ord">
        <pc:chgData name="PE A" userId="2589997501466407" providerId="LiveId" clId="{C5FD5E3A-EA78-4894-B070-145AEBC3E9A3}" dt="2017-10-04T12:44:43.325" v="1211" actId="20577"/>
        <pc:sldMkLst>
          <pc:docMk/>
          <pc:sldMk cId="75571362" sldId="411"/>
        </pc:sldMkLst>
        <pc:spChg chg="mod">
          <ac:chgData name="PE A" userId="2589997501466407" providerId="LiveId" clId="{C5FD5E3A-EA78-4894-B070-145AEBC3E9A3}" dt="2017-10-04T12:44:43.325" v="1211" actId="20577"/>
          <ac:spMkLst>
            <pc:docMk/>
            <pc:sldMk cId="75571362" sldId="411"/>
            <ac:spMk id="4" creationId="{00000000-0000-0000-0000-000000000000}"/>
          </ac:spMkLst>
        </pc:spChg>
      </pc:sldChg>
      <pc:sldChg chg="modSp add">
        <pc:chgData name="PE A" userId="2589997501466407" providerId="LiveId" clId="{C5FD5E3A-EA78-4894-B070-145AEBC3E9A3}" dt="2017-09-05T18:54:03.299" v="531" actId="20577"/>
        <pc:sldMkLst>
          <pc:docMk/>
          <pc:sldMk cId="3273232774" sldId="412"/>
        </pc:sldMkLst>
        <pc:spChg chg="mod">
          <ac:chgData name="PE A" userId="2589997501466407" providerId="LiveId" clId="{C5FD5E3A-EA78-4894-B070-145AEBC3E9A3}" dt="2017-09-05T18:54:03.299" v="531" actId="20577"/>
          <ac:spMkLst>
            <pc:docMk/>
            <pc:sldMk cId="3273232774" sldId="412"/>
            <ac:spMk id="4" creationId="{00000000-0000-0000-0000-000000000000}"/>
          </ac:spMkLst>
        </pc:spChg>
      </pc:sldChg>
      <pc:sldChg chg="add">
        <pc:chgData name="PE A" userId="2589997501466407" providerId="LiveId" clId="{C5FD5E3A-EA78-4894-B070-145AEBC3E9A3}" dt="2017-09-05T15:50:09.457" v="102" actId="1035"/>
        <pc:sldMkLst>
          <pc:docMk/>
          <pc:sldMk cId="1354776519" sldId="413"/>
        </pc:sldMkLst>
      </pc:sldChg>
      <pc:sldChg chg="modSp add">
        <pc:chgData name="PE A" userId="2589997501466407" providerId="LiveId" clId="{C5FD5E3A-EA78-4894-B070-145AEBC3E9A3}" dt="2017-09-05T19:10:28.749" v="895" actId="255"/>
        <pc:sldMkLst>
          <pc:docMk/>
          <pc:sldMk cId="3608317347" sldId="414"/>
        </pc:sldMkLst>
        <pc:spChg chg="mod">
          <ac:chgData name="PE A" userId="2589997501466407" providerId="LiveId" clId="{C5FD5E3A-EA78-4894-B070-145AEBC3E9A3}" dt="2017-09-05T19:10:28.749" v="895" actId="255"/>
          <ac:spMkLst>
            <pc:docMk/>
            <pc:sldMk cId="3608317347" sldId="414"/>
            <ac:spMk id="4" creationId="{00000000-0000-0000-0000-000000000000}"/>
          </ac:spMkLst>
        </pc:spChg>
      </pc:sldChg>
      <pc:sldChg chg="modSp add ord">
        <pc:chgData name="PE A" userId="2589997501466407" providerId="LiveId" clId="{C5FD5E3A-EA78-4894-B070-145AEBC3E9A3}" dt="2017-09-05T19:13:21.636" v="1024" actId="1035"/>
        <pc:sldMkLst>
          <pc:docMk/>
          <pc:sldMk cId="2030863440" sldId="415"/>
        </pc:sldMkLst>
        <pc:spChg chg="mod">
          <ac:chgData name="PE A" userId="2589997501466407" providerId="LiveId" clId="{C5FD5E3A-EA78-4894-B070-145AEBC3E9A3}" dt="2017-09-05T19:13:21.636" v="1024" actId="1035"/>
          <ac:spMkLst>
            <pc:docMk/>
            <pc:sldMk cId="2030863440" sldId="415"/>
            <ac:spMk id="4" creationId="{00000000-0000-0000-0000-000000000000}"/>
          </ac:spMkLst>
        </pc:spChg>
      </pc:sldChg>
      <pc:sldChg chg="modSp add">
        <pc:chgData name="PE A" userId="2589997501466407" providerId="LiveId" clId="{C5FD5E3A-EA78-4894-B070-145AEBC3E9A3}" dt="2017-09-05T18:45:46.217" v="236" actId="20577"/>
        <pc:sldMkLst>
          <pc:docMk/>
          <pc:sldMk cId="2993119901" sldId="416"/>
        </pc:sldMkLst>
        <pc:spChg chg="mod">
          <ac:chgData name="PE A" userId="2589997501466407" providerId="LiveId" clId="{C5FD5E3A-EA78-4894-B070-145AEBC3E9A3}" dt="2017-09-05T18:45:46.217" v="236" actId="20577"/>
          <ac:spMkLst>
            <pc:docMk/>
            <pc:sldMk cId="2993119901" sldId="416"/>
            <ac:spMk id="4" creationId="{00000000-0000-0000-0000-000000000000}"/>
          </ac:spMkLst>
        </pc:spChg>
      </pc:sldChg>
      <pc:sldChg chg="modSp add">
        <pc:chgData name="PE A" userId="2589997501466407" providerId="LiveId" clId="{C5FD5E3A-EA78-4894-B070-145AEBC3E9A3}" dt="2017-09-05T18:46:17.048" v="258" actId="20577"/>
        <pc:sldMkLst>
          <pc:docMk/>
          <pc:sldMk cId="3699178131" sldId="417"/>
        </pc:sldMkLst>
        <pc:spChg chg="mod">
          <ac:chgData name="PE A" userId="2589997501466407" providerId="LiveId" clId="{C5FD5E3A-EA78-4894-B070-145AEBC3E9A3}" dt="2017-09-05T18:46:17.048" v="258" actId="20577"/>
          <ac:spMkLst>
            <pc:docMk/>
            <pc:sldMk cId="3699178131" sldId="417"/>
            <ac:spMk id="4" creationId="{00000000-0000-0000-0000-000000000000}"/>
          </ac:spMkLst>
        </pc:spChg>
      </pc:sldChg>
      <pc:sldChg chg="modSp add">
        <pc:chgData name="PE A" userId="2589997501466407" providerId="LiveId" clId="{C5FD5E3A-EA78-4894-B070-145AEBC3E9A3}" dt="2017-09-06T08:01:25.164" v="1052" actId="20577"/>
        <pc:sldMkLst>
          <pc:docMk/>
          <pc:sldMk cId="435796520" sldId="418"/>
        </pc:sldMkLst>
        <pc:spChg chg="mod">
          <ac:chgData name="PE A" userId="2589997501466407" providerId="LiveId" clId="{C5FD5E3A-EA78-4894-B070-145AEBC3E9A3}" dt="2017-09-06T08:01:25.164" v="1052" actId="20577"/>
          <ac:spMkLst>
            <pc:docMk/>
            <pc:sldMk cId="435796520" sldId="418"/>
            <ac:spMk id="4" creationId="{00000000-0000-0000-0000-000000000000}"/>
          </ac:spMkLst>
        </pc:spChg>
      </pc:sldChg>
      <pc:sldChg chg="modSp add ord">
        <pc:chgData name="PE A" userId="2589997501466407" providerId="LiveId" clId="{C5FD5E3A-EA78-4894-B070-145AEBC3E9A3}" dt="2017-09-05T18:47:51.999" v="304" actId="20577"/>
        <pc:sldMkLst>
          <pc:docMk/>
          <pc:sldMk cId="475014409" sldId="419"/>
        </pc:sldMkLst>
        <pc:spChg chg="mod">
          <ac:chgData name="PE A" userId="2589997501466407" providerId="LiveId" clId="{C5FD5E3A-EA78-4894-B070-145AEBC3E9A3}" dt="2017-09-05T18:47:51.999" v="304" actId="20577"/>
          <ac:spMkLst>
            <pc:docMk/>
            <pc:sldMk cId="475014409" sldId="419"/>
            <ac:spMk id="4" creationId="{00000000-0000-0000-0000-000000000000}"/>
          </ac:spMkLst>
        </pc:spChg>
      </pc:sldChg>
      <pc:sldChg chg="modSp add ord">
        <pc:chgData name="PE A" userId="2589997501466407" providerId="LiveId" clId="{C5FD5E3A-EA78-4894-B070-145AEBC3E9A3}" dt="2017-09-05T18:48:57.619" v="321" actId="20577"/>
        <pc:sldMkLst>
          <pc:docMk/>
          <pc:sldMk cId="3639085786" sldId="420"/>
        </pc:sldMkLst>
        <pc:spChg chg="mod">
          <ac:chgData name="PE A" userId="2589997501466407" providerId="LiveId" clId="{C5FD5E3A-EA78-4894-B070-145AEBC3E9A3}" dt="2017-09-05T18:48:57.619" v="321" actId="20577"/>
          <ac:spMkLst>
            <pc:docMk/>
            <pc:sldMk cId="3639085786" sldId="420"/>
            <ac:spMk id="4" creationId="{00000000-0000-0000-0000-000000000000}"/>
          </ac:spMkLst>
        </pc:spChg>
      </pc:sldChg>
      <pc:sldChg chg="modSp add">
        <pc:chgData name="PE A" userId="2589997501466407" providerId="LiveId" clId="{C5FD5E3A-EA78-4894-B070-145AEBC3E9A3}" dt="2017-09-05T18:49:49.926" v="393" actId="14100"/>
        <pc:sldMkLst>
          <pc:docMk/>
          <pc:sldMk cId="2884574870" sldId="421"/>
        </pc:sldMkLst>
        <pc:spChg chg="mod">
          <ac:chgData name="PE A" userId="2589997501466407" providerId="LiveId" clId="{C5FD5E3A-EA78-4894-B070-145AEBC3E9A3}" dt="2017-09-05T18:49:49.926" v="393" actId="14100"/>
          <ac:spMkLst>
            <pc:docMk/>
            <pc:sldMk cId="2884574870" sldId="421"/>
            <ac:spMk id="4" creationId="{00000000-0000-0000-0000-000000000000}"/>
          </ac:spMkLst>
        </pc:spChg>
      </pc:sldChg>
      <pc:sldChg chg="modSp add">
        <pc:chgData name="PE A" userId="2589997501466407" providerId="LiveId" clId="{C5FD5E3A-EA78-4894-B070-145AEBC3E9A3}" dt="2017-09-05T18:53:08.643" v="503" actId="115"/>
        <pc:sldMkLst>
          <pc:docMk/>
          <pc:sldMk cId="206188576" sldId="422"/>
        </pc:sldMkLst>
        <pc:spChg chg="mod">
          <ac:chgData name="PE A" userId="2589997501466407" providerId="LiveId" clId="{C5FD5E3A-EA78-4894-B070-145AEBC3E9A3}" dt="2017-09-05T18:53:08.643" v="503" actId="115"/>
          <ac:spMkLst>
            <pc:docMk/>
            <pc:sldMk cId="206188576" sldId="422"/>
            <ac:spMk id="4" creationId="{00000000-0000-0000-0000-000000000000}"/>
          </ac:spMkLst>
        </pc:spChg>
      </pc:sldChg>
      <pc:sldChg chg="modSp add">
        <pc:chgData name="PE A" userId="2589997501466407" providerId="LiveId" clId="{C5FD5E3A-EA78-4894-B070-145AEBC3E9A3}" dt="2017-09-05T18:53:26.204" v="508" actId="20577"/>
        <pc:sldMkLst>
          <pc:docMk/>
          <pc:sldMk cId="3439800977" sldId="423"/>
        </pc:sldMkLst>
        <pc:spChg chg="mod">
          <ac:chgData name="PE A" userId="2589997501466407" providerId="LiveId" clId="{C5FD5E3A-EA78-4894-B070-145AEBC3E9A3}" dt="2017-09-05T18:53:26.204" v="508" actId="20577"/>
          <ac:spMkLst>
            <pc:docMk/>
            <pc:sldMk cId="3439800977" sldId="423"/>
            <ac:spMk id="4" creationId="{00000000-0000-0000-0000-000000000000}"/>
          </ac:spMkLst>
        </pc:spChg>
      </pc:sldChg>
      <pc:sldChg chg="modSp add">
        <pc:chgData name="PE A" userId="2589997501466407" providerId="LiveId" clId="{C5FD5E3A-EA78-4894-B070-145AEBC3E9A3}" dt="2017-09-05T18:55:20.209" v="581" actId="14100"/>
        <pc:sldMkLst>
          <pc:docMk/>
          <pc:sldMk cId="2456083519" sldId="424"/>
        </pc:sldMkLst>
        <pc:spChg chg="mod">
          <ac:chgData name="PE A" userId="2589997501466407" providerId="LiveId" clId="{C5FD5E3A-EA78-4894-B070-145AEBC3E9A3}" dt="2017-09-05T18:55:20.209" v="581" actId="14100"/>
          <ac:spMkLst>
            <pc:docMk/>
            <pc:sldMk cId="2456083519" sldId="424"/>
            <ac:spMk id="4" creationId="{00000000-0000-0000-0000-000000000000}"/>
          </ac:spMkLst>
        </pc:spChg>
      </pc:sldChg>
      <pc:sldChg chg="modSp add">
        <pc:chgData name="PE A" userId="2589997501466407" providerId="LiveId" clId="{C5FD5E3A-EA78-4894-B070-145AEBC3E9A3}" dt="2017-09-05T18:54:28.906" v="551" actId="20577"/>
        <pc:sldMkLst>
          <pc:docMk/>
          <pc:sldMk cId="1891649889" sldId="425"/>
        </pc:sldMkLst>
        <pc:spChg chg="mod">
          <ac:chgData name="PE A" userId="2589997501466407" providerId="LiveId" clId="{C5FD5E3A-EA78-4894-B070-145AEBC3E9A3}" dt="2017-09-05T18:54:28.906" v="551" actId="20577"/>
          <ac:spMkLst>
            <pc:docMk/>
            <pc:sldMk cId="1891649889" sldId="425"/>
            <ac:spMk id="4" creationId="{00000000-0000-0000-0000-000000000000}"/>
          </ac:spMkLst>
        </pc:spChg>
      </pc:sldChg>
      <pc:sldChg chg="modSp add ord">
        <pc:chgData name="PE A" userId="2589997501466407" providerId="LiveId" clId="{C5FD5E3A-EA78-4894-B070-145AEBC3E9A3}" dt="2017-10-04T12:47:03.631" v="1218" actId="20577"/>
        <pc:sldMkLst>
          <pc:docMk/>
          <pc:sldMk cId="397090644" sldId="426"/>
        </pc:sldMkLst>
        <pc:spChg chg="mod">
          <ac:chgData name="PE A" userId="2589997501466407" providerId="LiveId" clId="{C5FD5E3A-EA78-4894-B070-145AEBC3E9A3}" dt="2017-10-04T12:47:03.631" v="1218" actId="20577"/>
          <ac:spMkLst>
            <pc:docMk/>
            <pc:sldMk cId="397090644" sldId="426"/>
            <ac:spMk id="4" creationId="{00000000-0000-0000-0000-000000000000}"/>
          </ac:spMkLst>
        </pc:spChg>
      </pc:sldChg>
      <pc:sldChg chg="modSp add ord">
        <pc:chgData name="PE A" userId="2589997501466407" providerId="LiveId" clId="{C5FD5E3A-EA78-4894-B070-145AEBC3E9A3}" dt="2017-10-04T12:47:15.272" v="1225" actId="20577"/>
        <pc:sldMkLst>
          <pc:docMk/>
          <pc:sldMk cId="1262566185" sldId="427"/>
        </pc:sldMkLst>
        <pc:spChg chg="mod">
          <ac:chgData name="PE A" userId="2589997501466407" providerId="LiveId" clId="{C5FD5E3A-EA78-4894-B070-145AEBC3E9A3}" dt="2017-10-04T12:47:15.272" v="1225" actId="20577"/>
          <ac:spMkLst>
            <pc:docMk/>
            <pc:sldMk cId="1262566185" sldId="427"/>
            <ac:spMk id="4" creationId="{00000000-0000-0000-0000-000000000000}"/>
          </ac:spMkLst>
        </pc:spChg>
      </pc:sldChg>
      <pc:sldChg chg="modSp add ord">
        <pc:chgData name="PE A" userId="2589997501466407" providerId="LiveId" clId="{C5FD5E3A-EA78-4894-B070-145AEBC3E9A3}" dt="2017-10-04T12:47:26.747" v="1232" actId="20577"/>
        <pc:sldMkLst>
          <pc:docMk/>
          <pc:sldMk cId="225355416" sldId="428"/>
        </pc:sldMkLst>
        <pc:spChg chg="mod">
          <ac:chgData name="PE A" userId="2589997501466407" providerId="LiveId" clId="{C5FD5E3A-EA78-4894-B070-145AEBC3E9A3}" dt="2017-10-04T12:47:26.747" v="1232" actId="20577"/>
          <ac:spMkLst>
            <pc:docMk/>
            <pc:sldMk cId="225355416" sldId="428"/>
            <ac:spMk id="4" creationId="{00000000-0000-0000-0000-000000000000}"/>
          </ac:spMkLst>
        </pc:spChg>
      </pc:sldChg>
      <pc:sldChg chg="add">
        <pc:chgData name="PE A" userId="2589997501466407" providerId="LiveId" clId="{C5FD5E3A-EA78-4894-B070-145AEBC3E9A3}" dt="2017-09-05T19:05:54.804" v="690" actId="1035"/>
        <pc:sldMkLst>
          <pc:docMk/>
          <pc:sldMk cId="566013563" sldId="429"/>
        </pc:sldMkLst>
      </pc:sldChg>
      <pc:sldChg chg="modSp add ord">
        <pc:chgData name="PE A" userId="2589997501466407" providerId="LiveId" clId="{C5FD5E3A-EA78-4894-B070-145AEBC3E9A3}" dt="2017-09-05T19:09:17.475" v="850" actId="1035"/>
        <pc:sldMkLst>
          <pc:docMk/>
          <pc:sldMk cId="389362268" sldId="430"/>
        </pc:sldMkLst>
        <pc:spChg chg="mod">
          <ac:chgData name="PE A" userId="2589997501466407" providerId="LiveId" clId="{C5FD5E3A-EA78-4894-B070-145AEBC3E9A3}" dt="2017-09-05T19:09:17.475" v="850" actId="1035"/>
          <ac:spMkLst>
            <pc:docMk/>
            <pc:sldMk cId="389362268" sldId="430"/>
            <ac:spMk id="4" creationId="{00000000-0000-0000-0000-000000000000}"/>
          </ac:spMkLst>
        </pc:spChg>
      </pc:sldChg>
      <pc:sldChg chg="add">
        <pc:chgData name="PE A" userId="2589997501466407" providerId="LiveId" clId="{C5FD5E3A-EA78-4894-B070-145AEBC3E9A3}" dt="2017-09-05T19:10:56.007" v="896" actId="1035"/>
        <pc:sldMkLst>
          <pc:docMk/>
          <pc:sldMk cId="2460037348" sldId="431"/>
        </pc:sldMkLst>
      </pc:sldChg>
      <pc:sldChg chg="modSp add">
        <pc:chgData name="PE A" userId="2589997501466407" providerId="LiveId" clId="{C5FD5E3A-EA78-4894-B070-145AEBC3E9A3}" dt="2017-09-13T12:57:31.422" v="1132" actId="6549"/>
        <pc:sldMkLst>
          <pc:docMk/>
          <pc:sldMk cId="1130162026" sldId="432"/>
        </pc:sldMkLst>
        <pc:spChg chg="mod">
          <ac:chgData name="PE A" userId="2589997501466407" providerId="LiveId" clId="{C5FD5E3A-EA78-4894-B070-145AEBC3E9A3}" dt="2017-09-13T12:57:31.422" v="1132" actId="6549"/>
          <ac:spMkLst>
            <pc:docMk/>
            <pc:sldMk cId="1130162026" sldId="432"/>
            <ac:spMk id="4" creationId="{00000000-0000-0000-0000-000000000000}"/>
          </ac:spMkLst>
        </pc:spChg>
      </pc:sldChg>
      <pc:sldChg chg="addSp delSp modSp add">
        <pc:chgData name="PE A" userId="2589997501466407" providerId="LiveId" clId="{C5FD5E3A-EA78-4894-B070-145AEBC3E9A3}" dt="2017-10-04T12:44:30.067" v="1192" actId="20577"/>
        <pc:sldMkLst>
          <pc:docMk/>
          <pc:sldMk cId="2898351188" sldId="433"/>
        </pc:sldMkLst>
        <pc:spChg chg="add del mod">
          <ac:chgData name="PE A" userId="2589997501466407" providerId="LiveId" clId="{C5FD5E3A-EA78-4894-B070-145AEBC3E9A3}" dt="2017-10-04T12:44:30.067" v="1192" actId="20577"/>
          <ac:spMkLst>
            <pc:docMk/>
            <pc:sldMk cId="2898351188" sldId="433"/>
            <ac:spMk id="4" creationId="{00000000-0000-0000-0000-000000000000}"/>
          </ac:spMkLst>
        </pc:spChg>
        <pc:spChg chg="add del mod">
          <ac:chgData name="PE A" userId="2589997501466407" providerId="LiveId" clId="{C5FD5E3A-EA78-4894-B070-145AEBC3E9A3}" dt="2017-10-04T12:43:35.559" v="1151" actId="478"/>
          <ac:spMkLst>
            <pc:docMk/>
            <pc:sldMk cId="2898351188" sldId="433"/>
            <ac:spMk id="5" creationId="{080D734F-B057-4EA7-9E90-88E674D6FEC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1"/>
            <a:ext cx="2946400" cy="496889"/>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9" y="1"/>
            <a:ext cx="2946400" cy="496889"/>
          </a:xfrm>
          <a:prstGeom prst="rect">
            <a:avLst/>
          </a:prstGeom>
        </p:spPr>
        <p:txBody>
          <a:bodyPr vert="horz" lIns="91440" tIns="45720" rIns="91440" bIns="45720" rtlCol="0"/>
          <a:lstStyle>
            <a:lvl1pPr algn="r">
              <a:defRPr sz="1200"/>
            </a:lvl1pPr>
          </a:lstStyle>
          <a:p>
            <a:fld id="{64330010-2678-4F92-B1F9-CFA04B4BCC99}" type="datetimeFigureOut">
              <a:rPr lang="nb-NO" smtClean="0"/>
              <a:t>04.10.2017</a:t>
            </a:fld>
            <a:endParaRPr lang="nb-NO"/>
          </a:p>
        </p:txBody>
      </p:sp>
      <p:sp>
        <p:nvSpPr>
          <p:cNvPr id="4" name="Plassholder for bunntekst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9" y="9428164"/>
            <a:ext cx="2946400" cy="496887"/>
          </a:xfrm>
          <a:prstGeom prst="rect">
            <a:avLst/>
          </a:prstGeom>
        </p:spPr>
        <p:txBody>
          <a:bodyPr vert="horz" lIns="91440" tIns="45720" rIns="91440" bIns="45720" rtlCol="0" anchor="b"/>
          <a:lstStyle>
            <a:lvl1pPr algn="r">
              <a:defRPr sz="1200"/>
            </a:lvl1pPr>
          </a:lstStyle>
          <a:p>
            <a:fld id="{BB8AD3D0-53CA-436C-AC9B-BE10C029CA6E}" type="slidenum">
              <a:rPr lang="nb-NO" smtClean="0"/>
              <a:t>‹#›</a:t>
            </a:fld>
            <a:endParaRPr lang="nb-NO"/>
          </a:p>
        </p:txBody>
      </p:sp>
    </p:spTree>
    <p:extLst>
      <p:ext uri="{BB962C8B-B14F-4D97-AF65-F5344CB8AC3E}">
        <p14:creationId xmlns:p14="http://schemas.microsoft.com/office/powerpoint/2010/main" val="40666574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nb-NO"/>
          </a:p>
        </p:txBody>
      </p:sp>
      <p:sp>
        <p:nvSpPr>
          <p:cNvPr id="4099" name="Rectangle 3"/>
          <p:cNvSpPr>
            <a:spLocks noGrp="1" noChangeArrowheads="1"/>
          </p:cNvSpPr>
          <p:nvPr>
            <p:ph type="dt" idx="1"/>
          </p:nvPr>
        </p:nvSpPr>
        <p:spPr bwMode="auto">
          <a:xfrm>
            <a:off x="3850444"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nb-NO"/>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79768" y="4715154"/>
            <a:ext cx="543814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102" name="Rectangle 6"/>
          <p:cNvSpPr>
            <a:spLocks noGrp="1" noChangeArrowheads="1"/>
          </p:cNvSpPr>
          <p:nvPr>
            <p:ph type="ftr" sz="quarter" idx="4"/>
          </p:nvPr>
        </p:nvSpPr>
        <p:spPr bwMode="auto">
          <a:xfrm>
            <a:off x="1"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nb-NO"/>
          </a:p>
        </p:txBody>
      </p:sp>
      <p:sp>
        <p:nvSpPr>
          <p:cNvPr id="4103" name="Rectangle 7"/>
          <p:cNvSpPr>
            <a:spLocks noGrp="1" noChangeArrowheads="1"/>
          </p:cNvSpPr>
          <p:nvPr>
            <p:ph type="sldNum" sz="quarter" idx="5"/>
          </p:nvPr>
        </p:nvSpPr>
        <p:spPr bwMode="auto">
          <a:xfrm>
            <a:off x="3850444"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38ED833-3242-4720-9A04-2A12451922FA}" type="slidenum">
              <a:rPr lang="nb-NO"/>
              <a:pPr/>
              <a:t>‹#›</a:t>
            </a:fld>
            <a:endParaRPr lang="nb-NO"/>
          </a:p>
        </p:txBody>
      </p:sp>
    </p:spTree>
    <p:extLst>
      <p:ext uri="{BB962C8B-B14F-4D97-AF65-F5344CB8AC3E}">
        <p14:creationId xmlns:p14="http://schemas.microsoft.com/office/powerpoint/2010/main" val="21691513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569CD9-1D57-4FB0-982D-A737AA4A7D1E}" type="slidenum">
              <a:rPr lang="nb-NO"/>
              <a:pPr/>
              <a:t>1</a:t>
            </a:fld>
            <a:endParaRPr lang="nb-NO" dirty="0"/>
          </a:p>
        </p:txBody>
      </p:sp>
      <p:sp>
        <p:nvSpPr>
          <p:cNvPr id="5122" name="Rectangle 2"/>
          <p:cNvSpPr>
            <a:spLocks noGrp="1" noRot="1" noChangeAspect="1" noChangeArrowheads="1" noTextEdit="1"/>
          </p:cNvSpPr>
          <p:nvPr>
            <p:ph type="sldImg"/>
          </p:nvPr>
        </p:nvSpPr>
        <p:spPr>
          <a:xfrm>
            <a:off x="2235200" y="762000"/>
            <a:ext cx="2235200" cy="1676400"/>
          </a:xfrm>
          <a:ln/>
        </p:spPr>
      </p:sp>
      <p:sp>
        <p:nvSpPr>
          <p:cNvPr id="5123" name="Rectangle 3"/>
          <p:cNvSpPr>
            <a:spLocks noGrp="1" noChangeArrowheads="1"/>
          </p:cNvSpPr>
          <p:nvPr>
            <p:ph type="body" idx="1"/>
          </p:nvPr>
        </p:nvSpPr>
        <p:spPr>
          <a:xfrm>
            <a:off x="380796" y="2438576"/>
            <a:ext cx="6095878" cy="6781480"/>
          </a:xfrm>
        </p:spPr>
        <p:txBody>
          <a:bodyPr/>
          <a:lstStyle/>
          <a:p>
            <a:endParaRPr lang="nb-NO" dirty="0"/>
          </a:p>
        </p:txBody>
      </p:sp>
    </p:spTree>
    <p:extLst>
      <p:ext uri="{BB962C8B-B14F-4D97-AF65-F5344CB8AC3E}">
        <p14:creationId xmlns:p14="http://schemas.microsoft.com/office/powerpoint/2010/main" val="339094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10</a:t>
            </a:fld>
            <a:endParaRPr lang="nb-NO"/>
          </a:p>
        </p:txBody>
      </p:sp>
    </p:spTree>
    <p:extLst>
      <p:ext uri="{BB962C8B-B14F-4D97-AF65-F5344CB8AC3E}">
        <p14:creationId xmlns:p14="http://schemas.microsoft.com/office/powerpoint/2010/main" val="663986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11</a:t>
            </a:fld>
            <a:endParaRPr lang="nb-NO"/>
          </a:p>
        </p:txBody>
      </p:sp>
    </p:spTree>
    <p:extLst>
      <p:ext uri="{BB962C8B-B14F-4D97-AF65-F5344CB8AC3E}">
        <p14:creationId xmlns:p14="http://schemas.microsoft.com/office/powerpoint/2010/main" val="3810410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12</a:t>
            </a:fld>
            <a:endParaRPr lang="nb-NO"/>
          </a:p>
        </p:txBody>
      </p:sp>
    </p:spTree>
    <p:extLst>
      <p:ext uri="{BB962C8B-B14F-4D97-AF65-F5344CB8AC3E}">
        <p14:creationId xmlns:p14="http://schemas.microsoft.com/office/powerpoint/2010/main" val="9121086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13</a:t>
            </a:fld>
            <a:endParaRPr lang="nb-NO"/>
          </a:p>
        </p:txBody>
      </p:sp>
    </p:spTree>
    <p:extLst>
      <p:ext uri="{BB962C8B-B14F-4D97-AF65-F5344CB8AC3E}">
        <p14:creationId xmlns:p14="http://schemas.microsoft.com/office/powerpoint/2010/main" val="23728100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14</a:t>
            </a:fld>
            <a:endParaRPr lang="nb-NO"/>
          </a:p>
        </p:txBody>
      </p:sp>
    </p:spTree>
    <p:extLst>
      <p:ext uri="{BB962C8B-B14F-4D97-AF65-F5344CB8AC3E}">
        <p14:creationId xmlns:p14="http://schemas.microsoft.com/office/powerpoint/2010/main" val="2845347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15</a:t>
            </a:fld>
            <a:endParaRPr lang="nb-NO"/>
          </a:p>
        </p:txBody>
      </p:sp>
    </p:spTree>
    <p:extLst>
      <p:ext uri="{BB962C8B-B14F-4D97-AF65-F5344CB8AC3E}">
        <p14:creationId xmlns:p14="http://schemas.microsoft.com/office/powerpoint/2010/main" val="27300121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16</a:t>
            </a:fld>
            <a:endParaRPr lang="nb-NO"/>
          </a:p>
        </p:txBody>
      </p:sp>
    </p:spTree>
    <p:extLst>
      <p:ext uri="{BB962C8B-B14F-4D97-AF65-F5344CB8AC3E}">
        <p14:creationId xmlns:p14="http://schemas.microsoft.com/office/powerpoint/2010/main" val="135495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17</a:t>
            </a:fld>
            <a:endParaRPr lang="nb-NO"/>
          </a:p>
        </p:txBody>
      </p:sp>
    </p:spTree>
    <p:extLst>
      <p:ext uri="{BB962C8B-B14F-4D97-AF65-F5344CB8AC3E}">
        <p14:creationId xmlns:p14="http://schemas.microsoft.com/office/powerpoint/2010/main" val="29153850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18</a:t>
            </a:fld>
            <a:endParaRPr lang="nb-NO"/>
          </a:p>
        </p:txBody>
      </p:sp>
    </p:spTree>
    <p:extLst>
      <p:ext uri="{BB962C8B-B14F-4D97-AF65-F5344CB8AC3E}">
        <p14:creationId xmlns:p14="http://schemas.microsoft.com/office/powerpoint/2010/main" val="19835034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19</a:t>
            </a:fld>
            <a:endParaRPr lang="nb-NO"/>
          </a:p>
        </p:txBody>
      </p:sp>
    </p:spTree>
    <p:extLst>
      <p:ext uri="{BB962C8B-B14F-4D97-AF65-F5344CB8AC3E}">
        <p14:creationId xmlns:p14="http://schemas.microsoft.com/office/powerpoint/2010/main" val="1338358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a:t>
            </a:fld>
            <a:endParaRPr lang="nb-NO"/>
          </a:p>
        </p:txBody>
      </p:sp>
    </p:spTree>
    <p:extLst>
      <p:ext uri="{BB962C8B-B14F-4D97-AF65-F5344CB8AC3E}">
        <p14:creationId xmlns:p14="http://schemas.microsoft.com/office/powerpoint/2010/main" val="7655509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20</a:t>
            </a:fld>
            <a:endParaRPr lang="nb-NO"/>
          </a:p>
        </p:txBody>
      </p:sp>
    </p:spTree>
    <p:extLst>
      <p:ext uri="{BB962C8B-B14F-4D97-AF65-F5344CB8AC3E}">
        <p14:creationId xmlns:p14="http://schemas.microsoft.com/office/powerpoint/2010/main" val="412791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21</a:t>
            </a:fld>
            <a:endParaRPr lang="nb-NO"/>
          </a:p>
        </p:txBody>
      </p:sp>
    </p:spTree>
    <p:extLst>
      <p:ext uri="{BB962C8B-B14F-4D97-AF65-F5344CB8AC3E}">
        <p14:creationId xmlns:p14="http://schemas.microsoft.com/office/powerpoint/2010/main" val="38944319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22</a:t>
            </a:fld>
            <a:endParaRPr lang="nb-NO"/>
          </a:p>
        </p:txBody>
      </p:sp>
    </p:spTree>
    <p:extLst>
      <p:ext uri="{BB962C8B-B14F-4D97-AF65-F5344CB8AC3E}">
        <p14:creationId xmlns:p14="http://schemas.microsoft.com/office/powerpoint/2010/main" val="18843709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23</a:t>
            </a:fld>
            <a:endParaRPr lang="nb-NO"/>
          </a:p>
        </p:txBody>
      </p:sp>
    </p:spTree>
    <p:extLst>
      <p:ext uri="{BB962C8B-B14F-4D97-AF65-F5344CB8AC3E}">
        <p14:creationId xmlns:p14="http://schemas.microsoft.com/office/powerpoint/2010/main" val="36132087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24</a:t>
            </a:fld>
            <a:endParaRPr lang="nb-NO"/>
          </a:p>
        </p:txBody>
      </p:sp>
    </p:spTree>
    <p:extLst>
      <p:ext uri="{BB962C8B-B14F-4D97-AF65-F5344CB8AC3E}">
        <p14:creationId xmlns:p14="http://schemas.microsoft.com/office/powerpoint/2010/main" val="9283253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25</a:t>
            </a:fld>
            <a:endParaRPr lang="nb-NO"/>
          </a:p>
        </p:txBody>
      </p:sp>
    </p:spTree>
    <p:extLst>
      <p:ext uri="{BB962C8B-B14F-4D97-AF65-F5344CB8AC3E}">
        <p14:creationId xmlns:p14="http://schemas.microsoft.com/office/powerpoint/2010/main" val="38069252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26</a:t>
            </a:fld>
            <a:endParaRPr lang="nb-NO"/>
          </a:p>
        </p:txBody>
      </p:sp>
    </p:spTree>
    <p:extLst>
      <p:ext uri="{BB962C8B-B14F-4D97-AF65-F5344CB8AC3E}">
        <p14:creationId xmlns:p14="http://schemas.microsoft.com/office/powerpoint/2010/main" val="16304783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27</a:t>
            </a:fld>
            <a:endParaRPr lang="nb-NO"/>
          </a:p>
        </p:txBody>
      </p:sp>
    </p:spTree>
    <p:extLst>
      <p:ext uri="{BB962C8B-B14F-4D97-AF65-F5344CB8AC3E}">
        <p14:creationId xmlns:p14="http://schemas.microsoft.com/office/powerpoint/2010/main" val="20016288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28</a:t>
            </a:fld>
            <a:endParaRPr lang="nb-NO"/>
          </a:p>
        </p:txBody>
      </p:sp>
    </p:spTree>
    <p:extLst>
      <p:ext uri="{BB962C8B-B14F-4D97-AF65-F5344CB8AC3E}">
        <p14:creationId xmlns:p14="http://schemas.microsoft.com/office/powerpoint/2010/main" val="6657117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29</a:t>
            </a:fld>
            <a:endParaRPr lang="nb-NO"/>
          </a:p>
        </p:txBody>
      </p:sp>
    </p:spTree>
    <p:extLst>
      <p:ext uri="{BB962C8B-B14F-4D97-AF65-F5344CB8AC3E}">
        <p14:creationId xmlns:p14="http://schemas.microsoft.com/office/powerpoint/2010/main" val="371201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a:t>
            </a:fld>
            <a:endParaRPr lang="nb-NO"/>
          </a:p>
        </p:txBody>
      </p:sp>
    </p:spTree>
    <p:extLst>
      <p:ext uri="{BB962C8B-B14F-4D97-AF65-F5344CB8AC3E}">
        <p14:creationId xmlns:p14="http://schemas.microsoft.com/office/powerpoint/2010/main" val="23115661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30</a:t>
            </a:fld>
            <a:endParaRPr lang="nb-NO"/>
          </a:p>
        </p:txBody>
      </p:sp>
    </p:spTree>
    <p:extLst>
      <p:ext uri="{BB962C8B-B14F-4D97-AF65-F5344CB8AC3E}">
        <p14:creationId xmlns:p14="http://schemas.microsoft.com/office/powerpoint/2010/main" val="11501008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31</a:t>
            </a:fld>
            <a:endParaRPr lang="nb-NO"/>
          </a:p>
        </p:txBody>
      </p:sp>
    </p:spTree>
    <p:extLst>
      <p:ext uri="{BB962C8B-B14F-4D97-AF65-F5344CB8AC3E}">
        <p14:creationId xmlns:p14="http://schemas.microsoft.com/office/powerpoint/2010/main" val="12003075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32</a:t>
            </a:fld>
            <a:endParaRPr lang="nb-NO"/>
          </a:p>
        </p:txBody>
      </p:sp>
    </p:spTree>
    <p:extLst>
      <p:ext uri="{BB962C8B-B14F-4D97-AF65-F5344CB8AC3E}">
        <p14:creationId xmlns:p14="http://schemas.microsoft.com/office/powerpoint/2010/main" val="18122204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33</a:t>
            </a:fld>
            <a:endParaRPr lang="nb-NO"/>
          </a:p>
        </p:txBody>
      </p:sp>
    </p:spTree>
    <p:extLst>
      <p:ext uri="{BB962C8B-B14F-4D97-AF65-F5344CB8AC3E}">
        <p14:creationId xmlns:p14="http://schemas.microsoft.com/office/powerpoint/2010/main" val="19947912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34</a:t>
            </a:fld>
            <a:endParaRPr lang="nb-NO"/>
          </a:p>
        </p:txBody>
      </p:sp>
    </p:spTree>
    <p:extLst>
      <p:ext uri="{BB962C8B-B14F-4D97-AF65-F5344CB8AC3E}">
        <p14:creationId xmlns:p14="http://schemas.microsoft.com/office/powerpoint/2010/main" val="39082964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35</a:t>
            </a:fld>
            <a:endParaRPr lang="nb-NO"/>
          </a:p>
        </p:txBody>
      </p:sp>
    </p:spTree>
    <p:extLst>
      <p:ext uri="{BB962C8B-B14F-4D97-AF65-F5344CB8AC3E}">
        <p14:creationId xmlns:p14="http://schemas.microsoft.com/office/powerpoint/2010/main" val="13108582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36</a:t>
            </a:fld>
            <a:endParaRPr lang="nb-NO"/>
          </a:p>
        </p:txBody>
      </p:sp>
    </p:spTree>
    <p:extLst>
      <p:ext uri="{BB962C8B-B14F-4D97-AF65-F5344CB8AC3E}">
        <p14:creationId xmlns:p14="http://schemas.microsoft.com/office/powerpoint/2010/main" val="31260447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37</a:t>
            </a:fld>
            <a:endParaRPr lang="nb-NO"/>
          </a:p>
        </p:txBody>
      </p:sp>
    </p:spTree>
    <p:extLst>
      <p:ext uri="{BB962C8B-B14F-4D97-AF65-F5344CB8AC3E}">
        <p14:creationId xmlns:p14="http://schemas.microsoft.com/office/powerpoint/2010/main" val="34377772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38</a:t>
            </a:fld>
            <a:endParaRPr lang="nb-NO"/>
          </a:p>
        </p:txBody>
      </p:sp>
    </p:spTree>
    <p:extLst>
      <p:ext uri="{BB962C8B-B14F-4D97-AF65-F5344CB8AC3E}">
        <p14:creationId xmlns:p14="http://schemas.microsoft.com/office/powerpoint/2010/main" val="3698982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4</a:t>
            </a:fld>
            <a:endParaRPr lang="nb-NO"/>
          </a:p>
        </p:txBody>
      </p:sp>
    </p:spTree>
    <p:extLst>
      <p:ext uri="{BB962C8B-B14F-4D97-AF65-F5344CB8AC3E}">
        <p14:creationId xmlns:p14="http://schemas.microsoft.com/office/powerpoint/2010/main" val="1640990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5</a:t>
            </a:fld>
            <a:endParaRPr lang="nb-NO"/>
          </a:p>
        </p:txBody>
      </p:sp>
    </p:spTree>
    <p:extLst>
      <p:ext uri="{BB962C8B-B14F-4D97-AF65-F5344CB8AC3E}">
        <p14:creationId xmlns:p14="http://schemas.microsoft.com/office/powerpoint/2010/main" val="2967698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6</a:t>
            </a:fld>
            <a:endParaRPr lang="nb-NO"/>
          </a:p>
        </p:txBody>
      </p:sp>
    </p:spTree>
    <p:extLst>
      <p:ext uri="{BB962C8B-B14F-4D97-AF65-F5344CB8AC3E}">
        <p14:creationId xmlns:p14="http://schemas.microsoft.com/office/powerpoint/2010/main" val="2375109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7</a:t>
            </a:fld>
            <a:endParaRPr lang="nb-NO"/>
          </a:p>
        </p:txBody>
      </p:sp>
    </p:spTree>
    <p:extLst>
      <p:ext uri="{BB962C8B-B14F-4D97-AF65-F5344CB8AC3E}">
        <p14:creationId xmlns:p14="http://schemas.microsoft.com/office/powerpoint/2010/main" val="3864549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8</a:t>
            </a:fld>
            <a:endParaRPr lang="nb-NO"/>
          </a:p>
        </p:txBody>
      </p:sp>
    </p:spTree>
    <p:extLst>
      <p:ext uri="{BB962C8B-B14F-4D97-AF65-F5344CB8AC3E}">
        <p14:creationId xmlns:p14="http://schemas.microsoft.com/office/powerpoint/2010/main" val="3443168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9</a:t>
            </a:fld>
            <a:endParaRPr lang="nb-NO"/>
          </a:p>
        </p:txBody>
      </p:sp>
    </p:spTree>
    <p:extLst>
      <p:ext uri="{BB962C8B-B14F-4D97-AF65-F5344CB8AC3E}">
        <p14:creationId xmlns:p14="http://schemas.microsoft.com/office/powerpoint/2010/main" val="3929724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8" name="Tit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nb-NO"/>
              <a:t>Klikk for å redigere tittelstil</a:t>
            </a:r>
            <a:endParaRPr kumimoji="0" lang="en-US"/>
          </a:p>
        </p:txBody>
      </p:sp>
      <p:sp>
        <p:nvSpPr>
          <p:cNvPr id="28" name="Plassholder for dato 27"/>
          <p:cNvSpPr>
            <a:spLocks noGrp="1"/>
          </p:cNvSpPr>
          <p:nvPr>
            <p:ph type="dt" sz="half" idx="10"/>
          </p:nvPr>
        </p:nvSpPr>
        <p:spPr/>
        <p:txBody>
          <a:bodyPr/>
          <a:lstStyle/>
          <a:p>
            <a:endParaRPr lang="nb-NO"/>
          </a:p>
        </p:txBody>
      </p:sp>
      <p:sp>
        <p:nvSpPr>
          <p:cNvPr id="17" name="Plassholder for bunntekst 16"/>
          <p:cNvSpPr>
            <a:spLocks noGrp="1"/>
          </p:cNvSpPr>
          <p:nvPr>
            <p:ph type="ftr" sz="quarter" idx="11"/>
          </p:nvPr>
        </p:nvSpPr>
        <p:spPr/>
        <p:txBody>
          <a:bodyPr/>
          <a:lstStyle/>
          <a:p>
            <a:endParaRPr lang="nb-NO"/>
          </a:p>
        </p:txBody>
      </p:sp>
      <p:sp>
        <p:nvSpPr>
          <p:cNvPr id="29" name="Plassholder for lysbildenummer 28"/>
          <p:cNvSpPr>
            <a:spLocks noGrp="1"/>
          </p:cNvSpPr>
          <p:nvPr>
            <p:ph type="sldNum" sz="quarter" idx="12"/>
          </p:nvPr>
        </p:nvSpPr>
        <p:spPr/>
        <p:txBody>
          <a:bodyPr/>
          <a:lstStyle/>
          <a:p>
            <a:fld id="{20E11DD9-BCD5-42C2-97A6-10ED7F559B3A}" type="slidenum">
              <a:rPr lang="nb-NO" smtClean="0"/>
              <a:pPr/>
              <a:t>‹#›</a:t>
            </a:fld>
            <a:endParaRPr lang="nb-NO"/>
          </a:p>
        </p:txBody>
      </p:sp>
      <p:sp>
        <p:nvSpPr>
          <p:cNvPr id="9" name="Undertittel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b-NO"/>
              <a:t>Klikk for å redigere undertittelstil i malen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a:t>Klikk for å redigere tittelstil</a:t>
            </a:r>
            <a:endParaRPr kumimoji="0" lang="en-US"/>
          </a:p>
        </p:txBody>
      </p:sp>
      <p:sp>
        <p:nvSpPr>
          <p:cNvPr id="3" name="Plassholder for loddrett tekst 2"/>
          <p:cNvSpPr>
            <a:spLocks noGrp="1"/>
          </p:cNvSpPr>
          <p:nvPr>
            <p:ph type="body" orient="vert" idx="1"/>
          </p:nvPr>
        </p:nvSpPr>
        <p:spPr/>
        <p:txBody>
          <a:bodyPr vert="eaVert"/>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4" name="Plassholder for dato 3"/>
          <p:cNvSpPr>
            <a:spLocks noGrp="1"/>
          </p:cNvSpPr>
          <p:nvPr>
            <p:ph type="dt" sz="half" idx="10"/>
          </p:nvPr>
        </p:nvSpPr>
        <p:spPr/>
        <p:txBody>
          <a:bodyPr/>
          <a:lstStyle/>
          <a:p>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2A054E1-11E7-4EC3-9FCE-CD657CE12157}"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kumimoji="0" lang="nb-NO"/>
              <a:t>Klikk for å redigere tittelstil</a:t>
            </a:r>
            <a:endParaRPr kumimoji="0" lang="en-US"/>
          </a:p>
        </p:txBody>
      </p:sp>
      <p:sp>
        <p:nvSpPr>
          <p:cNvPr id="3" name="Plassholder for loddrett tekst 2"/>
          <p:cNvSpPr>
            <a:spLocks noGrp="1"/>
          </p:cNvSpPr>
          <p:nvPr>
            <p:ph type="body" orient="vert" idx="1"/>
          </p:nvPr>
        </p:nvSpPr>
        <p:spPr>
          <a:xfrm>
            <a:off x="457200" y="274638"/>
            <a:ext cx="6019800" cy="5851525"/>
          </a:xfrm>
        </p:spPr>
        <p:txBody>
          <a:bodyPr vert="eaVert"/>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4" name="Plassholder for dato 3"/>
          <p:cNvSpPr>
            <a:spLocks noGrp="1"/>
          </p:cNvSpPr>
          <p:nvPr>
            <p:ph type="dt" sz="half" idx="10"/>
          </p:nvPr>
        </p:nvSpPr>
        <p:spPr/>
        <p:txBody>
          <a:bodyPr/>
          <a:lstStyle/>
          <a:p>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A8EC501-10C6-4920-999F-14D146DFADF0}"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a:t>Klikk for å redigere tittelstil</a:t>
            </a:r>
            <a:endParaRPr kumimoji="0" lang="en-US"/>
          </a:p>
        </p:txBody>
      </p:sp>
      <p:sp>
        <p:nvSpPr>
          <p:cNvPr id="3" name="Plassholder for innhold 2"/>
          <p:cNvSpPr>
            <a:spLocks noGrp="1"/>
          </p:cNvSpPr>
          <p:nvPr>
            <p:ph idx="1"/>
          </p:nvPr>
        </p:nvSpPr>
        <p:spPr/>
        <p:txBody>
          <a:body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4" name="Plassholder for dato 3"/>
          <p:cNvSpPr>
            <a:spLocks noGrp="1"/>
          </p:cNvSpPr>
          <p:nvPr>
            <p:ph type="dt" sz="half" idx="10"/>
          </p:nvPr>
        </p:nvSpPr>
        <p:spPr/>
        <p:txBody>
          <a:bodyPr/>
          <a:lstStyle/>
          <a:p>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7E1A8E0-41E0-4374-922B-028390935144}"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nb-NO"/>
              <a:t>Klikk for å redigere tittelstil</a:t>
            </a:r>
            <a:endParaRPr kumimoji="0" lang="en-US"/>
          </a:p>
        </p:txBody>
      </p:sp>
      <p:sp>
        <p:nvSpPr>
          <p:cNvPr id="3" name="Plassholder for tekst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b-NO"/>
              <a:t>Klikk for å redigere tekststiler i malen</a:t>
            </a:r>
          </a:p>
        </p:txBody>
      </p:sp>
      <p:sp>
        <p:nvSpPr>
          <p:cNvPr id="4" name="Plassholder for dato 3"/>
          <p:cNvSpPr>
            <a:spLocks noGrp="1"/>
          </p:cNvSpPr>
          <p:nvPr>
            <p:ph type="dt" sz="half" idx="10"/>
          </p:nvPr>
        </p:nvSpPr>
        <p:spPr/>
        <p:txBody>
          <a:bodyPr/>
          <a:lstStyle/>
          <a:p>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a:xfrm>
            <a:off x="7924800" y="6416675"/>
            <a:ext cx="762000" cy="365125"/>
          </a:xfrm>
        </p:spPr>
        <p:txBody>
          <a:bodyPr/>
          <a:lstStyle/>
          <a:p>
            <a:fld id="{E1FC40B5-AB8A-4E8A-8EDD-DE4BEC2B4ED2}" type="slidenum">
              <a:rPr lang="nb-NO" smtClean="0"/>
              <a:pPr/>
              <a:t>‹#›</a:t>
            </a:fld>
            <a:endParaRPr lang="nb-N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a:t>Klikk for å redigere tittelstil</a:t>
            </a:r>
            <a:endParaRPr kumimoji="0" lang="en-US"/>
          </a:p>
        </p:txBody>
      </p:sp>
      <p:sp>
        <p:nvSpPr>
          <p:cNvPr id="3" name="Plassholder for innhold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4" name="Plassholder for innhold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5" name="Plassholder for dato 4"/>
          <p:cNvSpPr>
            <a:spLocks noGrp="1"/>
          </p:cNvSpPr>
          <p:nvPr>
            <p:ph type="dt" sz="half" idx="10"/>
          </p:nvPr>
        </p:nvSpPr>
        <p:spPr/>
        <p:txBody>
          <a:bodyPr/>
          <a:lstStyle/>
          <a:p>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2498BC30-7A99-4724-8076-09A8A6EF502B}"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8229600" cy="1143000"/>
          </a:xfrm>
        </p:spPr>
        <p:txBody>
          <a:bodyPr anchor="ctr"/>
          <a:lstStyle>
            <a:lvl1pPr>
              <a:defRPr/>
            </a:lvl1pPr>
          </a:lstStyle>
          <a:p>
            <a:r>
              <a:rPr kumimoji="0" lang="nb-NO"/>
              <a:t>Klikk for å redigere tittelstil</a:t>
            </a:r>
            <a:endParaRPr kumimoji="0" lang="en-US"/>
          </a:p>
        </p:txBody>
      </p:sp>
      <p:sp>
        <p:nvSpPr>
          <p:cNvPr id="3" name="Plassholder for tekst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b-NO"/>
              <a:t>Klikk for å redigere tekststiler i malen</a:t>
            </a:r>
          </a:p>
        </p:txBody>
      </p:sp>
      <p:sp>
        <p:nvSpPr>
          <p:cNvPr id="4" name="Plassholder for tekst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b-NO"/>
              <a:t>Klikk for å redigere tekststiler i malen</a:t>
            </a:r>
          </a:p>
        </p:txBody>
      </p:sp>
      <p:sp>
        <p:nvSpPr>
          <p:cNvPr id="5" name="Plassholder for innhold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6" name="Plassholder for innhold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7" name="Plassholder for dato 6"/>
          <p:cNvSpPr>
            <a:spLocks noGrp="1"/>
          </p:cNvSpPr>
          <p:nvPr>
            <p:ph type="dt" sz="half" idx="10"/>
          </p:nvPr>
        </p:nvSpPr>
        <p:spPr/>
        <p:txBody>
          <a:bodyPr/>
          <a:lstStyle/>
          <a:p>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CEC18854-7DFF-45B6-8203-2403F4A30A7B}"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a:t>Klikk for å redigere tittelstil</a:t>
            </a:r>
            <a:endParaRPr kumimoji="0" lang="en-US"/>
          </a:p>
        </p:txBody>
      </p:sp>
      <p:sp>
        <p:nvSpPr>
          <p:cNvPr id="3" name="Plassholder for dato 2"/>
          <p:cNvSpPr>
            <a:spLocks noGrp="1"/>
          </p:cNvSpPr>
          <p:nvPr>
            <p:ph type="dt" sz="half" idx="10"/>
          </p:nvPr>
        </p:nvSpPr>
        <p:spPr/>
        <p:txBody>
          <a:bodyPr/>
          <a:lstStyle/>
          <a:p>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2D17FE6-5C67-457D-B72E-1329661823FA}"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8331007E-67C4-42DD-9AF3-B6D6F4E2E6EA}"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nb-NO"/>
              <a:t>Klikk for å redigere tittelstil</a:t>
            </a:r>
            <a:endParaRPr kumimoji="0" lang="en-US"/>
          </a:p>
        </p:txBody>
      </p:sp>
      <p:sp>
        <p:nvSpPr>
          <p:cNvPr id="3" name="Plassholder for tekst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nb-NO"/>
              <a:t>Klikk for å redigere tekststiler i malen</a:t>
            </a:r>
          </a:p>
        </p:txBody>
      </p:sp>
      <p:sp>
        <p:nvSpPr>
          <p:cNvPr id="4" name="Plassholder for innhold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5" name="Plassholder for dato 4"/>
          <p:cNvSpPr>
            <a:spLocks noGrp="1"/>
          </p:cNvSpPr>
          <p:nvPr>
            <p:ph type="dt" sz="half" idx="10"/>
          </p:nvPr>
        </p:nvSpPr>
        <p:spPr/>
        <p:txBody>
          <a:bodyPr/>
          <a:lstStyle/>
          <a:p>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B602AAA-25FE-497B-B999-1DE56C012B96}"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nb-NO"/>
              <a:t>Klikk for å redigere tittelstil</a:t>
            </a:r>
            <a:endParaRPr kumimoji="0" lang="en-US"/>
          </a:p>
        </p:txBody>
      </p:sp>
      <p:sp>
        <p:nvSpPr>
          <p:cNvPr id="3" name="Plassholder for bild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nb-NO">
                <a:solidFill>
                  <a:schemeClr val="lt1"/>
                </a:solidFill>
                <a:latin typeface="+mn-lt"/>
                <a:ea typeface="+mn-ea"/>
                <a:cs typeface="+mn-cs"/>
              </a:rPr>
              <a:t>Klikk ikonet for å legge til et bilde</a:t>
            </a:r>
            <a:endParaRPr kumimoji="0" lang="en-US" dirty="0">
              <a:solidFill>
                <a:schemeClr val="lt1"/>
              </a:solidFill>
              <a:latin typeface="+mn-lt"/>
              <a:ea typeface="+mn-ea"/>
              <a:cs typeface="+mn-cs"/>
            </a:endParaRPr>
          </a:p>
        </p:txBody>
      </p:sp>
      <p:sp>
        <p:nvSpPr>
          <p:cNvPr id="4" name="Plassholder for tekst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nb-NO"/>
              <a:t>Klikk for å redigere tekststiler i malen</a:t>
            </a:r>
          </a:p>
        </p:txBody>
      </p:sp>
      <p:sp>
        <p:nvSpPr>
          <p:cNvPr id="5" name="Plassholder for dato 4"/>
          <p:cNvSpPr>
            <a:spLocks noGrp="1"/>
          </p:cNvSpPr>
          <p:nvPr>
            <p:ph type="dt" sz="half" idx="10"/>
          </p:nvPr>
        </p:nvSpPr>
        <p:spPr/>
        <p:txBody>
          <a:bodyPr/>
          <a:lstStyle/>
          <a:p>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8304D7C-0693-47C6-9386-38C673F529F3}"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2" name="Plassholder for tittel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nb-NO"/>
              <a:t>Klikk for å redigere tittelstil</a:t>
            </a:r>
            <a:endParaRPr kumimoji="0" lang="en-US"/>
          </a:p>
        </p:txBody>
      </p:sp>
      <p:sp>
        <p:nvSpPr>
          <p:cNvPr id="13" name="Plassholder for tekst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nb-NO"/>
              <a:t>Klikk for å redigere tekststiler i malen</a:t>
            </a:r>
          </a:p>
          <a:p>
            <a:pPr lvl="1" eaLnBrk="1" latinLnBrk="0" hangingPunct="1"/>
            <a:r>
              <a:rPr kumimoji="0" lang="nb-NO"/>
              <a:t>Andre nivå</a:t>
            </a:r>
          </a:p>
          <a:p>
            <a:pPr lvl="2" eaLnBrk="1" latinLnBrk="0" hangingPunct="1"/>
            <a:r>
              <a:rPr kumimoji="0" lang="nb-NO"/>
              <a:t>Tredje nivå</a:t>
            </a:r>
          </a:p>
          <a:p>
            <a:pPr lvl="3" eaLnBrk="1" latinLnBrk="0" hangingPunct="1"/>
            <a:r>
              <a:rPr kumimoji="0" lang="nb-NO"/>
              <a:t>Fjerde nivå</a:t>
            </a:r>
          </a:p>
          <a:p>
            <a:pPr lvl="4" eaLnBrk="1" latinLnBrk="0" hangingPunct="1"/>
            <a:r>
              <a:rPr kumimoji="0" lang="nb-NO"/>
              <a:t>Femte nivå</a:t>
            </a:r>
            <a:endParaRPr kumimoji="0" lang="en-US"/>
          </a:p>
        </p:txBody>
      </p:sp>
      <p:sp>
        <p:nvSpPr>
          <p:cNvPr id="14" name="Plassholder for dato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endParaRPr lang="nb-NO"/>
          </a:p>
        </p:txBody>
      </p:sp>
      <p:sp>
        <p:nvSpPr>
          <p:cNvPr id="3" name="Plassholder for bunntekst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nb-NO"/>
          </a:p>
        </p:txBody>
      </p:sp>
      <p:sp>
        <p:nvSpPr>
          <p:cNvPr id="23" name="Plassholder for lysbildenumm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CC296AC-55FD-4EBD-A2A0-5F260B5825E1}" type="slidenum">
              <a:rPr lang="nb-NO" smtClean="0"/>
              <a:pPr/>
              <a:t>‹#›</a:t>
            </a:fld>
            <a:endParaRPr lang="nb-NO"/>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23850" y="1916113"/>
            <a:ext cx="8713788" cy="864815"/>
          </a:xfrm>
        </p:spPr>
        <p:txBody>
          <a:bodyPr>
            <a:noAutofit/>
          </a:bodyPr>
          <a:lstStyle/>
          <a:p>
            <a:br>
              <a:rPr lang="nb-NO" sz="4000" b="1" dirty="0">
                <a:solidFill>
                  <a:srgbClr val="0000FF"/>
                </a:solidFill>
              </a:rPr>
            </a:br>
            <a:br>
              <a:rPr lang="nb-NO" sz="4000" b="1" dirty="0">
                <a:solidFill>
                  <a:srgbClr val="0000FF"/>
                </a:solidFill>
              </a:rPr>
            </a:br>
            <a:br>
              <a:rPr lang="nb-NO" sz="4000" b="1" dirty="0">
                <a:solidFill>
                  <a:srgbClr val="0000FF"/>
                </a:solidFill>
              </a:rPr>
            </a:br>
            <a:br>
              <a:rPr lang="nb-NO" sz="4000" b="1" dirty="0">
                <a:solidFill>
                  <a:srgbClr val="0000FF"/>
                </a:solidFill>
              </a:rPr>
            </a:br>
            <a:r>
              <a:rPr lang="nb-NO" sz="3200" dirty="0">
                <a:solidFill>
                  <a:schemeClr val="bg2">
                    <a:lumMod val="50000"/>
                  </a:schemeClr>
                </a:solidFill>
                <a:effectLst/>
                <a:latin typeface="Arial" pitchFamily="34" charset="0"/>
                <a:cs typeface="Arial" pitchFamily="34" charset="0"/>
              </a:rPr>
              <a:t>Informasjonsplikt og klagebehandling</a:t>
            </a:r>
            <a:br>
              <a:rPr lang="nb-NO" sz="4900" dirty="0">
                <a:solidFill>
                  <a:schemeClr val="bg2">
                    <a:lumMod val="50000"/>
                  </a:schemeClr>
                </a:solidFill>
                <a:effectLst/>
                <a:latin typeface="Arial" pitchFamily="34" charset="0"/>
                <a:cs typeface="Arial" pitchFamily="34" charset="0"/>
              </a:rPr>
            </a:br>
            <a:br>
              <a:rPr lang="nb-NO" sz="4000" b="1" dirty="0">
                <a:solidFill>
                  <a:schemeClr val="accent2"/>
                </a:solidFill>
              </a:rPr>
            </a:br>
            <a:br>
              <a:rPr lang="nb-NO" sz="4000" dirty="0">
                <a:solidFill>
                  <a:schemeClr val="accent2"/>
                </a:solidFill>
              </a:rPr>
            </a:br>
            <a:br>
              <a:rPr lang="nb-NO" sz="2000" b="1" dirty="0">
                <a:solidFill>
                  <a:schemeClr val="accent2"/>
                </a:solidFill>
              </a:rPr>
            </a:br>
            <a:br>
              <a:rPr lang="nb-NO" sz="4000" b="1" dirty="0">
                <a:solidFill>
                  <a:schemeClr val="accent2"/>
                </a:solidFill>
              </a:rPr>
            </a:br>
            <a:br>
              <a:rPr lang="nb-NO" sz="3000" b="1" dirty="0">
                <a:solidFill>
                  <a:schemeClr val="accent2"/>
                </a:solidFill>
              </a:rPr>
            </a:br>
            <a:r>
              <a:rPr lang="nb-NO" sz="1400" i="1" dirty="0">
                <a:solidFill>
                  <a:schemeClr val="bg2">
                    <a:lumMod val="50000"/>
                  </a:schemeClr>
                </a:solidFill>
                <a:effectLst/>
                <a:latin typeface="Arial" pitchFamily="34" charset="0"/>
                <a:cs typeface="Arial" pitchFamily="34" charset="0"/>
              </a:rPr>
              <a:t>Per Erik Arnø</a:t>
            </a:r>
            <a:br>
              <a:rPr lang="nb-NO" sz="1400" i="1" dirty="0">
                <a:solidFill>
                  <a:schemeClr val="bg2">
                    <a:lumMod val="50000"/>
                  </a:schemeClr>
                </a:solidFill>
                <a:effectLst/>
                <a:latin typeface="Arial" pitchFamily="34" charset="0"/>
                <a:cs typeface="Arial" pitchFamily="34" charset="0"/>
              </a:rPr>
            </a:br>
            <a:r>
              <a:rPr lang="nb-NO" sz="1400" i="1" dirty="0">
                <a:solidFill>
                  <a:schemeClr val="bg2">
                    <a:lumMod val="50000"/>
                  </a:schemeClr>
                </a:solidFill>
                <a:effectLst/>
                <a:latin typeface="Arial" pitchFamily="34" charset="0"/>
                <a:cs typeface="Arial" pitchFamily="34" charset="0"/>
              </a:rPr>
              <a:t>spesialkonsulent</a:t>
            </a:r>
            <a:br>
              <a:rPr lang="nb-NO" sz="1400" i="1" dirty="0">
                <a:solidFill>
                  <a:schemeClr val="bg2">
                    <a:lumMod val="50000"/>
                  </a:schemeClr>
                </a:solidFill>
                <a:effectLst/>
                <a:latin typeface="Arial" pitchFamily="34" charset="0"/>
                <a:cs typeface="Arial" pitchFamily="34" charset="0"/>
              </a:rPr>
            </a:br>
            <a:r>
              <a:rPr lang="nb-NO" sz="1400" i="1" dirty="0">
                <a:solidFill>
                  <a:schemeClr val="bg2">
                    <a:lumMod val="50000"/>
                  </a:schemeClr>
                </a:solidFill>
                <a:effectLst/>
                <a:latin typeface="Arial" pitchFamily="34" charset="0"/>
                <a:cs typeface="Arial" pitchFamily="34" charset="0"/>
              </a:rPr>
              <a:t>Kommuneoverlegen i Midtre Namdal samkommune</a:t>
            </a:r>
            <a:endParaRPr lang="nb-NO" sz="1400" i="1" dirty="0">
              <a:solidFill>
                <a:schemeClr val="accent2">
                  <a:lumMod val="40000"/>
                  <a:lumOff val="60000"/>
                </a:schemeClr>
              </a:solidFill>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1</a:t>
            </a:fld>
            <a:endParaRPr lang="nb-NO"/>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16632"/>
            <a:ext cx="8219256" cy="1944216"/>
          </a:xfrm>
        </p:spPr>
        <p:txBody>
          <a:bodyPr anchor="t"/>
          <a:lstStyle/>
          <a:p>
            <a:pPr marL="137160" indent="0"/>
            <a:r>
              <a:rPr lang="nb-NO" sz="1800" u="sng" dirty="0">
                <a:solidFill>
                  <a:schemeClr val="bg2">
                    <a:lumMod val="50000"/>
                  </a:schemeClr>
                </a:solidFill>
                <a:effectLst/>
                <a:latin typeface="Arial" pitchFamily="34" charset="0"/>
                <a:cs typeface="Arial" pitchFamily="34" charset="0"/>
              </a:rPr>
              <a:t>§ 5. Opplysnings- og informasjonsplikt :</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r>
              <a:rPr lang="nb-NO" sz="1600" dirty="0">
                <a:solidFill>
                  <a:schemeClr val="bg2">
                    <a:lumMod val="50000"/>
                  </a:schemeClr>
                </a:solidFill>
                <a:effectLst/>
                <a:latin typeface="Arial" pitchFamily="34" charset="0"/>
                <a:cs typeface="Arial" pitchFamily="34" charset="0"/>
              </a:rPr>
              <a:t>Leder for virksomheten plikter å legge frem de opplysninger som er nødvendige for at kommunen skal kunne gjennomføre sine oppgaver etter denne forskrift .</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r>
              <a:rPr lang="nb-NO" sz="1600" dirty="0">
                <a:solidFill>
                  <a:schemeClr val="bg2">
                    <a:lumMod val="50000"/>
                  </a:schemeClr>
                </a:solidFill>
                <a:effectLst/>
                <a:latin typeface="Arial" pitchFamily="34" charset="0"/>
                <a:cs typeface="Arial" pitchFamily="34" charset="0"/>
              </a:rPr>
              <a:t>Leder av virksomheten skal, med de begrensninger som følger av taushetsplikten, sørge for at det uoppfordret gis relevant informasjon til foresatte og/eller elever om forhold ved virksomheten som kan ha negativ innvirkning på helsen.</a:t>
            </a:r>
            <a:endParaRPr lang="nb-NO" sz="1600" dirty="0">
              <a:effectLst/>
              <a:latin typeface="Arial" pitchFamily="34" charset="0"/>
              <a:cs typeface="Arial" pitchFamily="34" charset="0"/>
            </a:endParaRPr>
          </a:p>
        </p:txBody>
      </p:sp>
      <p:sp>
        <p:nvSpPr>
          <p:cNvPr id="5" name="Plassholder for tekst 4"/>
          <p:cNvSpPr>
            <a:spLocks noGrp="1"/>
          </p:cNvSpPr>
          <p:nvPr>
            <p:ph type="body" idx="1"/>
          </p:nvPr>
        </p:nvSpPr>
        <p:spPr>
          <a:xfrm>
            <a:off x="683568" y="2492896"/>
            <a:ext cx="8003232" cy="4104456"/>
          </a:xfrm>
        </p:spPr>
        <p:txBody>
          <a:bodyPr>
            <a:normAutofit/>
          </a:bodyPr>
          <a:lstStyle/>
          <a:p>
            <a:pPr>
              <a:lnSpc>
                <a:spcPct val="160000"/>
              </a:lnSpc>
            </a:pPr>
            <a:r>
              <a:rPr lang="nb-NO" sz="1800" b="1" u="sng" dirty="0">
                <a:solidFill>
                  <a:schemeClr val="accent5">
                    <a:lumMod val="50000"/>
                  </a:schemeClr>
                </a:solidFill>
                <a:latin typeface="+mj-lt"/>
              </a:rPr>
              <a:t>God praksis forutsetter følgende:</a:t>
            </a:r>
          </a:p>
          <a:p>
            <a:pPr>
              <a:lnSpc>
                <a:spcPct val="160000"/>
              </a:lnSpc>
            </a:pPr>
            <a:endParaRPr lang="nb-NO" sz="1400" b="1" u="sng" dirty="0">
              <a:solidFill>
                <a:schemeClr val="accent5">
                  <a:lumMod val="50000"/>
                </a:schemeClr>
              </a:solidFill>
              <a:latin typeface="+mj-lt"/>
            </a:endParaRPr>
          </a:p>
          <a:p>
            <a:pPr marL="358902" indent="-285750">
              <a:buClr>
                <a:srgbClr val="03972A"/>
              </a:buClr>
              <a:buFont typeface="Wingdings" pitchFamily="2" charset="2"/>
              <a:buChar char="q"/>
            </a:pPr>
            <a:r>
              <a:rPr lang="nb-NO" sz="1400" b="1" dirty="0">
                <a:solidFill>
                  <a:schemeClr val="accent5">
                    <a:lumMod val="50000"/>
                  </a:schemeClr>
                </a:solidFill>
                <a:latin typeface="+mj-lt"/>
              </a:rPr>
              <a:t>Rutiner som sikrer at tilsynsmyndighet, ansatte, foresatte og barna får nødvendig informasjon om forhold ved virksomheten som kan ha negativ innvirkning på helsen.</a:t>
            </a:r>
          </a:p>
          <a:p>
            <a:pPr marL="358902" indent="-285750">
              <a:buClr>
                <a:srgbClr val="03972A"/>
              </a:buClr>
              <a:buFont typeface="Wingdings" pitchFamily="2" charset="2"/>
              <a:buChar char="q"/>
            </a:pPr>
            <a:endParaRPr lang="nb-NO" sz="1400" b="1" dirty="0">
              <a:solidFill>
                <a:schemeClr val="accent5">
                  <a:lumMod val="50000"/>
                </a:schemeClr>
              </a:solidFill>
              <a:latin typeface="+mj-lt"/>
            </a:endParaRPr>
          </a:p>
          <a:p>
            <a:pPr marL="358902" indent="-285750">
              <a:buClr>
                <a:srgbClr val="03972A"/>
              </a:buClr>
              <a:buFont typeface="Wingdings" pitchFamily="2" charset="2"/>
              <a:buChar char="q"/>
            </a:pPr>
            <a:r>
              <a:rPr lang="nb-NO" sz="1400" b="1" dirty="0">
                <a:solidFill>
                  <a:schemeClr val="accent5">
                    <a:lumMod val="50000"/>
                  </a:schemeClr>
                </a:solidFill>
                <a:latin typeface="+mj-lt"/>
              </a:rPr>
              <a:t>Rutiner for oppfølging av opplysningsplikten. Varsling til riktig instans når det oppstår forhold som kan ha negativ innvirkning på barnas helse og trivsel.</a:t>
            </a:r>
          </a:p>
          <a:p>
            <a:pPr marL="358902" indent="-285750">
              <a:buClr>
                <a:srgbClr val="03972A"/>
              </a:buClr>
              <a:buFont typeface="Wingdings" pitchFamily="2" charset="2"/>
              <a:buChar char="q"/>
            </a:pPr>
            <a:endParaRPr lang="nb-NO" sz="1400" b="1" dirty="0">
              <a:solidFill>
                <a:schemeClr val="accent5">
                  <a:lumMod val="50000"/>
                </a:schemeClr>
              </a:solidFill>
              <a:latin typeface="+mj-lt"/>
            </a:endParaRPr>
          </a:p>
          <a:p>
            <a:pPr marL="358902" indent="-285750">
              <a:buClr>
                <a:srgbClr val="03972A"/>
              </a:buClr>
              <a:buFont typeface="Wingdings" pitchFamily="2" charset="2"/>
              <a:buChar char="q"/>
            </a:pPr>
            <a:r>
              <a:rPr lang="nb-NO" sz="1400" b="1" dirty="0">
                <a:solidFill>
                  <a:schemeClr val="accent5">
                    <a:lumMod val="50000"/>
                  </a:schemeClr>
                </a:solidFill>
                <a:latin typeface="+mj-lt"/>
              </a:rPr>
              <a:t>Virksomheten og helsemyndigheten (for. eks. kommuneoverlege, helsesøster, miljørettet helsevern) samarbeider om utarbeidelsen av rutiner, for hva som skal varsles og til hvem når det gjelder forhold som kan ha negativ innvirkning på helsen.</a:t>
            </a:r>
          </a:p>
          <a:p>
            <a:pPr marL="1154430" lvl="1" indent="-285750">
              <a:buFont typeface="Arial" pitchFamily="34" charset="0"/>
              <a:buChar char="•"/>
            </a:pPr>
            <a:endParaRPr lang="nb-NO" sz="1600" b="1" dirty="0">
              <a:solidFill>
                <a:schemeClr val="accent5">
                  <a:lumMod val="50000"/>
                </a:schemeClr>
              </a:solidFill>
              <a:latin typeface="+mj-lt"/>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10</a:t>
            </a:fld>
            <a:endParaRPr lang="nb-NO"/>
          </a:p>
        </p:txBody>
      </p:sp>
    </p:spTree>
    <p:extLst>
      <p:ext uri="{BB962C8B-B14F-4D97-AF65-F5344CB8AC3E}">
        <p14:creationId xmlns:p14="http://schemas.microsoft.com/office/powerpoint/2010/main" val="3565404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628800"/>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Hva forventer Kommuneoverlegen som tilsynsmyndighet av skolen / barnehagen?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11</a:t>
            </a:fld>
            <a:endParaRPr lang="nb-NO"/>
          </a:p>
        </p:txBody>
      </p:sp>
    </p:spTree>
    <p:extLst>
      <p:ext uri="{BB962C8B-B14F-4D97-AF65-F5344CB8AC3E}">
        <p14:creationId xmlns:p14="http://schemas.microsoft.com/office/powerpoint/2010/main" val="2030863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At informasjonsplikten overholdes av skolen / barnehagen.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12</a:t>
            </a:fld>
            <a:endParaRPr lang="nb-NO"/>
          </a:p>
        </p:txBody>
      </p:sp>
    </p:spTree>
    <p:extLst>
      <p:ext uri="{BB962C8B-B14F-4D97-AF65-F5344CB8AC3E}">
        <p14:creationId xmlns:p14="http://schemas.microsoft.com/office/powerpoint/2010/main" val="1130162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Hvem skal informere?</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13</a:t>
            </a:fld>
            <a:endParaRPr lang="nb-NO"/>
          </a:p>
        </p:txBody>
      </p:sp>
    </p:spTree>
    <p:extLst>
      <p:ext uri="{BB962C8B-B14F-4D97-AF65-F5344CB8AC3E}">
        <p14:creationId xmlns:p14="http://schemas.microsoft.com/office/powerpoint/2010/main" val="2460037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Skolen / barnehagen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14</a:t>
            </a:fld>
            <a:endParaRPr lang="nb-NO"/>
          </a:p>
        </p:txBody>
      </p:sp>
    </p:spTree>
    <p:extLst>
      <p:ext uri="{BB962C8B-B14F-4D97-AF65-F5344CB8AC3E}">
        <p14:creationId xmlns:p14="http://schemas.microsoft.com/office/powerpoint/2010/main" val="2993119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Hvem skal informeres?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15</a:t>
            </a:fld>
            <a:endParaRPr lang="nb-NO"/>
          </a:p>
        </p:txBody>
      </p:sp>
    </p:spTree>
    <p:extLst>
      <p:ext uri="{BB962C8B-B14F-4D97-AF65-F5344CB8AC3E}">
        <p14:creationId xmlns:p14="http://schemas.microsoft.com/office/powerpoint/2010/main" val="3699178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124744"/>
            <a:ext cx="8219256" cy="2592288"/>
          </a:xfrm>
        </p:spPr>
        <p:txBody>
          <a:bodyPr anchor="t"/>
          <a:lstStyle/>
          <a:p>
            <a:pPr marL="137160" indent="0" algn="ctr"/>
            <a:r>
              <a:rPr lang="nb-NO" dirty="0">
                <a:solidFill>
                  <a:schemeClr val="bg2">
                    <a:lumMod val="50000"/>
                  </a:schemeClr>
                </a:solidFill>
                <a:effectLst/>
                <a:latin typeface="Arial" pitchFamily="34" charset="0"/>
                <a:cs typeface="Arial" pitchFamily="34" charset="0"/>
              </a:rPr>
              <a:t>Du som foresatt !</a:t>
            </a:r>
            <a:br>
              <a:rPr lang="nb-NO" dirty="0">
                <a:solidFill>
                  <a:schemeClr val="bg2">
                    <a:lumMod val="50000"/>
                  </a:schemeClr>
                </a:solidFill>
                <a:effectLst/>
                <a:latin typeface="Arial" pitchFamily="34" charset="0"/>
                <a:cs typeface="Arial" pitchFamily="34" charset="0"/>
              </a:rPr>
            </a:br>
            <a:br>
              <a:rPr lang="nb-NO" dirty="0">
                <a:solidFill>
                  <a:schemeClr val="bg2">
                    <a:lumMod val="50000"/>
                  </a:schemeClr>
                </a:solidFill>
                <a:effectLst/>
                <a:latin typeface="Arial" pitchFamily="34" charset="0"/>
                <a:cs typeface="Arial" pitchFamily="34" charset="0"/>
              </a:rPr>
            </a:br>
            <a:r>
              <a:rPr lang="nb-NO" dirty="0">
                <a:solidFill>
                  <a:schemeClr val="bg2">
                    <a:lumMod val="50000"/>
                  </a:schemeClr>
                </a:solidFill>
                <a:effectLst/>
                <a:latin typeface="Arial" pitchFamily="34" charset="0"/>
                <a:cs typeface="Arial" pitchFamily="34" charset="0"/>
              </a:rPr>
              <a:t>og</a:t>
            </a:r>
            <a:br>
              <a:rPr lang="nb-NO" dirty="0">
                <a:solidFill>
                  <a:schemeClr val="bg2">
                    <a:lumMod val="50000"/>
                  </a:schemeClr>
                </a:solidFill>
                <a:effectLst/>
                <a:latin typeface="Arial" pitchFamily="34" charset="0"/>
                <a:cs typeface="Arial" pitchFamily="34" charset="0"/>
              </a:rPr>
            </a:br>
            <a:br>
              <a:rPr lang="nb-NO" dirty="0">
                <a:solidFill>
                  <a:schemeClr val="bg2">
                    <a:lumMod val="50000"/>
                  </a:schemeClr>
                </a:solidFill>
                <a:effectLst/>
                <a:latin typeface="Arial" pitchFamily="34" charset="0"/>
                <a:cs typeface="Arial" pitchFamily="34" charset="0"/>
              </a:rPr>
            </a:br>
            <a:r>
              <a:rPr lang="nb-NO" dirty="0">
                <a:solidFill>
                  <a:schemeClr val="bg2">
                    <a:lumMod val="50000"/>
                  </a:schemeClr>
                </a:solidFill>
                <a:effectLst/>
                <a:latin typeface="Arial" pitchFamily="34" charset="0"/>
                <a:cs typeface="Arial" pitchFamily="34" charset="0"/>
              </a:rPr>
              <a:t>Kommuneoverlegen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16</a:t>
            </a:fld>
            <a:endParaRPr lang="nb-NO"/>
          </a:p>
        </p:txBody>
      </p:sp>
    </p:spTree>
    <p:extLst>
      <p:ext uri="{BB962C8B-B14F-4D97-AF65-F5344CB8AC3E}">
        <p14:creationId xmlns:p14="http://schemas.microsoft.com/office/powerpoint/2010/main" val="435796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Hva skal det informeres om?</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17</a:t>
            </a:fld>
            <a:endParaRPr lang="nb-NO"/>
          </a:p>
        </p:txBody>
      </p:sp>
    </p:spTree>
    <p:extLst>
      <p:ext uri="{BB962C8B-B14F-4D97-AF65-F5344CB8AC3E}">
        <p14:creationId xmlns:p14="http://schemas.microsoft.com/office/powerpoint/2010/main" val="475014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r>
              <a:rPr lang="nb-NO" sz="1000" dirty="0">
                <a:solidFill>
                  <a:schemeClr val="bg2">
                    <a:lumMod val="50000"/>
                  </a:schemeClr>
                </a:solidFill>
                <a:effectLst/>
                <a:latin typeface="Arial" pitchFamily="34" charset="0"/>
                <a:cs typeface="Arial" pitchFamily="34" charset="0"/>
              </a:rPr>
              <a:t>:</a:t>
            </a:r>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476672"/>
            <a:ext cx="8229600" cy="5853910"/>
          </a:xfrm>
          <a:prstGeom prst="rect">
            <a:avLst/>
          </a:prstGeom>
        </p:spPr>
        <p:txBody>
          <a:bodyPr wrap="square">
            <a:spAutoFit/>
          </a:bodyPr>
          <a:lstStyle/>
          <a:p>
            <a:pPr>
              <a:lnSpc>
                <a:spcPct val="150000"/>
              </a:lnSpc>
              <a:buClr>
                <a:srgbClr val="00B050"/>
              </a:buClr>
            </a:pPr>
            <a:r>
              <a:rPr lang="nb-NO" sz="1800" dirty="0">
                <a:solidFill>
                  <a:schemeClr val="bg2">
                    <a:lumMod val="75000"/>
                  </a:schemeClr>
                </a:solidFill>
                <a:latin typeface="+mj-lt"/>
              </a:rPr>
              <a:t>Klager på inneklima</a:t>
            </a:r>
          </a:p>
          <a:p>
            <a:pPr>
              <a:lnSpc>
                <a:spcPct val="150000"/>
              </a:lnSpc>
              <a:buClr>
                <a:srgbClr val="00B050"/>
              </a:buClr>
            </a:pPr>
            <a:r>
              <a:rPr lang="nb-NO" sz="1800" dirty="0">
                <a:solidFill>
                  <a:schemeClr val="bg2">
                    <a:lumMod val="75000"/>
                  </a:schemeClr>
                </a:solidFill>
                <a:latin typeface="+mj-lt"/>
              </a:rPr>
              <a:t>Ventilasjonsanlegg som ikke virker over tid</a:t>
            </a:r>
          </a:p>
          <a:p>
            <a:pPr>
              <a:lnSpc>
                <a:spcPct val="150000"/>
              </a:lnSpc>
              <a:buClr>
                <a:srgbClr val="00B050"/>
              </a:buClr>
            </a:pPr>
            <a:r>
              <a:rPr lang="nb-NO" sz="1800" dirty="0">
                <a:solidFill>
                  <a:schemeClr val="bg2">
                    <a:lumMod val="75000"/>
                  </a:schemeClr>
                </a:solidFill>
                <a:latin typeface="+mj-lt"/>
              </a:rPr>
              <a:t>Utilfredsstillende renhold</a:t>
            </a:r>
          </a:p>
          <a:p>
            <a:pPr>
              <a:lnSpc>
                <a:spcPct val="150000"/>
              </a:lnSpc>
              <a:buClr>
                <a:srgbClr val="00B050"/>
              </a:buClr>
            </a:pPr>
            <a:r>
              <a:rPr lang="nb-NO" sz="1800" dirty="0">
                <a:solidFill>
                  <a:schemeClr val="bg2">
                    <a:lumMod val="75000"/>
                  </a:schemeClr>
                </a:solidFill>
                <a:latin typeface="+mj-lt"/>
              </a:rPr>
              <a:t>Oppussingsarbeider som forårsaker støy, lukt eller sikkerhetsmessige utfordringer</a:t>
            </a:r>
          </a:p>
          <a:p>
            <a:pPr>
              <a:lnSpc>
                <a:spcPct val="150000"/>
              </a:lnSpc>
              <a:buClr>
                <a:srgbClr val="00B050"/>
              </a:buClr>
            </a:pPr>
            <a:r>
              <a:rPr lang="nb-NO" sz="1800" dirty="0">
                <a:solidFill>
                  <a:schemeClr val="bg2">
                    <a:lumMod val="75000"/>
                  </a:schemeClr>
                </a:solidFill>
                <a:latin typeface="+mj-lt"/>
              </a:rPr>
              <a:t>Forhold som kan forårsake smitte blant barn og ansatte</a:t>
            </a:r>
          </a:p>
          <a:p>
            <a:pPr>
              <a:lnSpc>
                <a:spcPct val="150000"/>
              </a:lnSpc>
              <a:buClr>
                <a:srgbClr val="00B050"/>
              </a:buClr>
            </a:pPr>
            <a:r>
              <a:rPr lang="nb-NO" sz="1800" dirty="0">
                <a:solidFill>
                  <a:schemeClr val="bg2">
                    <a:lumMod val="75000"/>
                  </a:schemeClr>
                </a:solidFill>
                <a:latin typeface="+mj-lt"/>
              </a:rPr>
              <a:t>Utfordringer i det psykososiale miljøet  (trivsel)</a:t>
            </a:r>
          </a:p>
          <a:p>
            <a:pPr>
              <a:lnSpc>
                <a:spcPct val="150000"/>
              </a:lnSpc>
              <a:buClr>
                <a:srgbClr val="00B050"/>
              </a:buClr>
            </a:pPr>
            <a:r>
              <a:rPr lang="nb-NO" sz="1800" dirty="0">
                <a:solidFill>
                  <a:schemeClr val="bg2">
                    <a:lumMod val="75000"/>
                  </a:schemeClr>
                </a:solidFill>
                <a:latin typeface="+mj-lt"/>
              </a:rPr>
              <a:t>Alvorlige skader og hendelser barn har vært utsatt for</a:t>
            </a:r>
          </a:p>
          <a:p>
            <a:pPr>
              <a:buClr>
                <a:srgbClr val="00B050"/>
              </a:buClr>
            </a:pPr>
            <a:r>
              <a:rPr lang="nb-NO" sz="1800" dirty="0">
                <a:solidFill>
                  <a:schemeClr val="bg2">
                    <a:lumMod val="75000"/>
                  </a:schemeClr>
                </a:solidFill>
                <a:latin typeface="+mj-lt"/>
              </a:rPr>
              <a:t>Manglende godkjenning eller funn av avvik fra forskriften som har blitt avdekkes etter tilsynsbesøk</a:t>
            </a:r>
          </a:p>
          <a:p>
            <a:pPr>
              <a:lnSpc>
                <a:spcPct val="150000"/>
              </a:lnSpc>
              <a:buClr>
                <a:srgbClr val="00B050"/>
              </a:buClr>
            </a:pPr>
            <a:r>
              <a:rPr lang="nb-NO" sz="1800" dirty="0">
                <a:solidFill>
                  <a:schemeClr val="bg2">
                    <a:lumMod val="75000"/>
                  </a:schemeClr>
                </a:solidFill>
                <a:latin typeface="+mj-lt"/>
              </a:rPr>
              <a:t>Skadedyr og skadedyrbekjempelse hvor det benyttes kjemiske bekjempelsesmidler</a:t>
            </a:r>
          </a:p>
          <a:p>
            <a:pPr>
              <a:buClr>
                <a:srgbClr val="00B050"/>
              </a:buClr>
            </a:pPr>
            <a:r>
              <a:rPr lang="nb-NO" sz="1800" dirty="0">
                <a:solidFill>
                  <a:schemeClr val="bg2">
                    <a:lumMod val="75000"/>
                  </a:schemeClr>
                </a:solidFill>
                <a:latin typeface="+mj-lt"/>
              </a:rPr>
              <a:t>Eksterne forhold som virksomheten selv ikke er ansvarlig for, for eksempel støyende anleggsarbeid på nabotomt</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18</a:t>
            </a:fld>
            <a:endParaRPr lang="nb-NO"/>
          </a:p>
        </p:txBody>
      </p:sp>
    </p:spTree>
    <p:extLst>
      <p:ext uri="{BB962C8B-B14F-4D97-AF65-F5344CB8AC3E}">
        <p14:creationId xmlns:p14="http://schemas.microsoft.com/office/powerpoint/2010/main" val="1424689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Hvordan skal det informeres?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19</a:t>
            </a:fld>
            <a:endParaRPr lang="nb-NO"/>
          </a:p>
        </p:txBody>
      </p:sp>
    </p:spTree>
    <p:extLst>
      <p:ext uri="{BB962C8B-B14F-4D97-AF65-F5344CB8AC3E}">
        <p14:creationId xmlns:p14="http://schemas.microsoft.com/office/powerpoint/2010/main" val="3639085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778098"/>
          </a:xfrm>
        </p:spPr>
        <p:txBody>
          <a:bodyPr>
            <a:normAutofit/>
          </a:bodyPr>
          <a:lstStyle/>
          <a:p>
            <a:r>
              <a:rPr lang="nb-NO" sz="3200" u="sng" dirty="0">
                <a:solidFill>
                  <a:schemeClr val="bg2">
                    <a:lumMod val="50000"/>
                  </a:schemeClr>
                </a:solidFill>
                <a:effectLst/>
                <a:latin typeface="Arial" pitchFamily="34" charset="0"/>
                <a:cs typeface="Arial" pitchFamily="34" charset="0"/>
              </a:rPr>
              <a:t>Kommuneoverlegen i midtre Namdal</a:t>
            </a:r>
          </a:p>
        </p:txBody>
      </p:sp>
      <p:sp>
        <p:nvSpPr>
          <p:cNvPr id="4" name="Ellipse 3"/>
          <p:cNvSpPr/>
          <p:nvPr/>
        </p:nvSpPr>
        <p:spPr>
          <a:xfrm>
            <a:off x="3419872" y="1196752"/>
            <a:ext cx="1944216" cy="864096"/>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nb-NO" b="1" dirty="0"/>
              <a:t>Kommuneoverlegen</a:t>
            </a:r>
          </a:p>
        </p:txBody>
      </p:sp>
      <p:cxnSp>
        <p:nvCxnSpPr>
          <p:cNvPr id="3085" name="Rett pil 3084"/>
          <p:cNvCxnSpPr>
            <a:stCxn id="4" idx="4"/>
            <a:endCxn id="83" idx="0"/>
          </p:cNvCxnSpPr>
          <p:nvPr/>
        </p:nvCxnSpPr>
        <p:spPr>
          <a:xfrm rot="16200000" flipH="1">
            <a:off x="4824028" y="1628800"/>
            <a:ext cx="1512168" cy="2376264"/>
          </a:xfrm>
          <a:prstGeom prst="bentConnector3">
            <a:avLst>
              <a:gd name="adj1" fmla="val 1451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Rett pil 33"/>
          <p:cNvCxnSpPr>
            <a:stCxn id="4" idx="4"/>
            <a:endCxn id="95" idx="0"/>
          </p:cNvCxnSpPr>
          <p:nvPr/>
        </p:nvCxnSpPr>
        <p:spPr>
          <a:xfrm rot="16200000" flipH="1">
            <a:off x="4968044" y="1484784"/>
            <a:ext cx="432049" cy="158417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Rett pil 36"/>
          <p:cNvCxnSpPr>
            <a:stCxn id="4" idx="4"/>
          </p:cNvCxnSpPr>
          <p:nvPr/>
        </p:nvCxnSpPr>
        <p:spPr>
          <a:xfrm rot="5400000">
            <a:off x="3311860" y="1412776"/>
            <a:ext cx="432049" cy="172819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Rett pil 40"/>
          <p:cNvCxnSpPr>
            <a:stCxn id="4" idx="4"/>
            <a:endCxn id="71" idx="0"/>
          </p:cNvCxnSpPr>
          <p:nvPr/>
        </p:nvCxnSpPr>
        <p:spPr>
          <a:xfrm rot="5400000">
            <a:off x="2573777" y="674695"/>
            <a:ext cx="432050" cy="320435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Rett pil 55"/>
          <p:cNvCxnSpPr>
            <a:stCxn id="4" idx="4"/>
            <a:endCxn id="72" idx="0"/>
          </p:cNvCxnSpPr>
          <p:nvPr/>
        </p:nvCxnSpPr>
        <p:spPr>
          <a:xfrm rot="5400000">
            <a:off x="2375756" y="1556792"/>
            <a:ext cx="1512169" cy="2520280"/>
          </a:xfrm>
          <a:prstGeom prst="bentConnector3">
            <a:avLst>
              <a:gd name="adj1" fmla="val 1501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Rett pil 6"/>
          <p:cNvCxnSpPr>
            <a:stCxn id="4" idx="4"/>
            <a:endCxn id="75" idx="0"/>
          </p:cNvCxnSpPr>
          <p:nvPr/>
        </p:nvCxnSpPr>
        <p:spPr>
          <a:xfrm rot="5400000">
            <a:off x="3167844" y="2348880"/>
            <a:ext cx="1512168" cy="936104"/>
          </a:xfrm>
          <a:prstGeom prst="bentConnector3">
            <a:avLst>
              <a:gd name="adj1" fmla="val 1501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Rett pil 75"/>
          <p:cNvCxnSpPr>
            <a:stCxn id="4" idx="4"/>
            <a:endCxn id="89" idx="0"/>
          </p:cNvCxnSpPr>
          <p:nvPr/>
        </p:nvCxnSpPr>
        <p:spPr>
          <a:xfrm rot="16200000" flipH="1">
            <a:off x="4067944" y="2384884"/>
            <a:ext cx="1512168" cy="864096"/>
          </a:xfrm>
          <a:prstGeom prst="bentConnector3">
            <a:avLst>
              <a:gd name="adj1" fmla="val 15017"/>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Vinkel 53"/>
          <p:cNvCxnSpPr>
            <a:stCxn id="4" idx="4"/>
            <a:endCxn id="78" idx="0"/>
          </p:cNvCxnSpPr>
          <p:nvPr/>
        </p:nvCxnSpPr>
        <p:spPr>
          <a:xfrm rot="16200000" flipH="1">
            <a:off x="5778133" y="674695"/>
            <a:ext cx="432050" cy="320435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71" name="Avrundet rektangel 70"/>
          <p:cNvSpPr/>
          <p:nvPr/>
        </p:nvSpPr>
        <p:spPr>
          <a:xfrm>
            <a:off x="683568" y="2492898"/>
            <a:ext cx="1008112" cy="828088"/>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Smitte-vern</a:t>
            </a:r>
          </a:p>
          <a:p>
            <a:pPr algn="ctr"/>
            <a:endParaRPr lang="nb-NO" sz="1400" dirty="0"/>
          </a:p>
        </p:txBody>
      </p:sp>
      <p:sp>
        <p:nvSpPr>
          <p:cNvPr id="72" name="Avrundet rektangel 71"/>
          <p:cNvSpPr/>
          <p:nvPr/>
        </p:nvSpPr>
        <p:spPr>
          <a:xfrm>
            <a:off x="1331640" y="3573017"/>
            <a:ext cx="1080120" cy="576063"/>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Psykisk helsevern</a:t>
            </a:r>
          </a:p>
          <a:p>
            <a:pPr algn="ctr"/>
            <a:endParaRPr lang="nb-NO" sz="1400" dirty="0"/>
          </a:p>
        </p:txBody>
      </p:sp>
      <p:sp>
        <p:nvSpPr>
          <p:cNvPr id="75" name="Avrundet rektangel 74"/>
          <p:cNvSpPr/>
          <p:nvPr/>
        </p:nvSpPr>
        <p:spPr>
          <a:xfrm>
            <a:off x="2771800" y="3573016"/>
            <a:ext cx="1368152" cy="828092"/>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Helse-statistikk og epidemiologi</a:t>
            </a:r>
          </a:p>
          <a:p>
            <a:pPr algn="ctr"/>
            <a:endParaRPr lang="nb-NO" sz="1400" dirty="0"/>
          </a:p>
        </p:txBody>
      </p:sp>
      <p:sp>
        <p:nvSpPr>
          <p:cNvPr id="78" name="Avrundet rektangel 77"/>
          <p:cNvSpPr/>
          <p:nvPr/>
        </p:nvSpPr>
        <p:spPr>
          <a:xfrm>
            <a:off x="6948264" y="2492898"/>
            <a:ext cx="1296144" cy="828088"/>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Helsemessig beredskap</a:t>
            </a:r>
          </a:p>
          <a:p>
            <a:pPr algn="ctr"/>
            <a:endParaRPr lang="nb-NO" sz="1400" dirty="0"/>
          </a:p>
        </p:txBody>
      </p:sp>
      <p:sp>
        <p:nvSpPr>
          <p:cNvPr id="80" name="Avrundet rektangel 79"/>
          <p:cNvSpPr/>
          <p:nvPr/>
        </p:nvSpPr>
        <p:spPr>
          <a:xfrm>
            <a:off x="3671900" y="2492896"/>
            <a:ext cx="1404156" cy="828091"/>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Medisinsk faglig rådgiver</a:t>
            </a:r>
          </a:p>
          <a:p>
            <a:pPr algn="ctr"/>
            <a:endParaRPr lang="nb-NO" sz="1400" dirty="0"/>
          </a:p>
        </p:txBody>
      </p:sp>
      <p:sp>
        <p:nvSpPr>
          <p:cNvPr id="83" name="Avrundet rektangel 82"/>
          <p:cNvSpPr/>
          <p:nvPr/>
        </p:nvSpPr>
        <p:spPr>
          <a:xfrm>
            <a:off x="6228184" y="3573016"/>
            <a:ext cx="1080120" cy="576063"/>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Sosial-medisin</a:t>
            </a:r>
          </a:p>
          <a:p>
            <a:pPr algn="ctr"/>
            <a:endParaRPr lang="nb-NO" sz="1400" dirty="0"/>
          </a:p>
        </p:txBody>
      </p:sp>
      <p:sp>
        <p:nvSpPr>
          <p:cNvPr id="89" name="Avrundet rektangel 88"/>
          <p:cNvSpPr/>
          <p:nvPr/>
        </p:nvSpPr>
        <p:spPr>
          <a:xfrm>
            <a:off x="4716016" y="3573016"/>
            <a:ext cx="1080120" cy="576063"/>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b="1" dirty="0"/>
              <a:t>Helserett</a:t>
            </a:r>
          </a:p>
        </p:txBody>
      </p:sp>
      <p:sp>
        <p:nvSpPr>
          <p:cNvPr id="95" name="Avrundet rektangel 94"/>
          <p:cNvSpPr/>
          <p:nvPr/>
        </p:nvSpPr>
        <p:spPr>
          <a:xfrm>
            <a:off x="5364088" y="2492897"/>
            <a:ext cx="1224136" cy="828090"/>
          </a:xfrm>
          <a:prstGeom prst="roundRect">
            <a:avLst/>
          </a:prstGeom>
          <a:solidFill>
            <a:schemeClr val="tx2">
              <a:lumMod val="5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Miljørettet helsevern</a:t>
            </a:r>
          </a:p>
          <a:p>
            <a:pPr algn="ctr"/>
            <a:endParaRPr lang="nb-NO" sz="1400" dirty="0"/>
          </a:p>
        </p:txBody>
      </p:sp>
      <p:cxnSp>
        <p:nvCxnSpPr>
          <p:cNvPr id="3133" name="Rett pil 3132"/>
          <p:cNvCxnSpPr>
            <a:stCxn id="4" idx="4"/>
            <a:endCxn id="80" idx="0"/>
          </p:cNvCxnSpPr>
          <p:nvPr/>
        </p:nvCxnSpPr>
        <p:spPr>
          <a:xfrm flipH="1">
            <a:off x="4373978" y="2060848"/>
            <a:ext cx="18002"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5" name="Avrundet rektangel 164"/>
          <p:cNvSpPr/>
          <p:nvPr/>
        </p:nvSpPr>
        <p:spPr>
          <a:xfrm>
            <a:off x="2051720" y="2492896"/>
            <a:ext cx="1224136" cy="828090"/>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b="1" dirty="0"/>
              <a:t>Folkehelse</a:t>
            </a:r>
          </a:p>
        </p:txBody>
      </p:sp>
      <p:sp>
        <p:nvSpPr>
          <p:cNvPr id="3" name="Plassholder for lysbildenummer 2"/>
          <p:cNvSpPr>
            <a:spLocks noGrp="1"/>
          </p:cNvSpPr>
          <p:nvPr>
            <p:ph type="sldNum" sz="quarter" idx="12"/>
          </p:nvPr>
        </p:nvSpPr>
        <p:spPr/>
        <p:txBody>
          <a:bodyPr/>
          <a:lstStyle/>
          <a:p>
            <a:fld id="{12D17FE6-5C67-457D-B72E-1329661823FA}" type="slidenum">
              <a:rPr lang="nb-NO" smtClean="0"/>
              <a:pPr/>
              <a:t>2</a:t>
            </a:fld>
            <a:endParaRPr lang="nb-NO"/>
          </a:p>
        </p:txBody>
      </p:sp>
    </p:spTree>
    <p:extLst>
      <p:ext uri="{BB962C8B-B14F-4D97-AF65-F5344CB8AC3E}">
        <p14:creationId xmlns:p14="http://schemas.microsoft.com/office/powerpoint/2010/main" val="1354776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Skolen / barnehagen </a:t>
            </a:r>
            <a:br>
              <a:rPr lang="nb-NO" dirty="0">
                <a:solidFill>
                  <a:schemeClr val="bg2">
                    <a:lumMod val="50000"/>
                  </a:schemeClr>
                </a:solidFill>
                <a:effectLst/>
                <a:latin typeface="Arial" pitchFamily="34" charset="0"/>
                <a:cs typeface="Arial" pitchFamily="34" charset="0"/>
              </a:rPr>
            </a:br>
            <a:r>
              <a:rPr lang="nb-NO" dirty="0">
                <a:solidFill>
                  <a:schemeClr val="bg2">
                    <a:lumMod val="50000"/>
                  </a:schemeClr>
                </a:solidFill>
                <a:effectLst/>
                <a:latin typeface="Arial" pitchFamily="34" charset="0"/>
                <a:cs typeface="Arial" pitchFamily="34" charset="0"/>
              </a:rPr>
              <a:t>må utarbeide en prosedyre for informasjonsplikten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20</a:t>
            </a:fld>
            <a:endParaRPr lang="nb-NO"/>
          </a:p>
        </p:txBody>
      </p:sp>
    </p:spTree>
    <p:extLst>
      <p:ext uri="{BB962C8B-B14F-4D97-AF65-F5344CB8AC3E}">
        <p14:creationId xmlns:p14="http://schemas.microsoft.com/office/powerpoint/2010/main" val="28845748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fontScale="90000"/>
          </a:bodyPr>
          <a:lstStyle/>
          <a:p>
            <a:pPr algn="l"/>
            <a:r>
              <a:rPr lang="nb-NO" sz="2800" dirty="0">
                <a:solidFill>
                  <a:schemeClr val="bg2">
                    <a:lumMod val="50000"/>
                  </a:schemeClr>
                </a:solidFill>
                <a:effectLst/>
                <a:latin typeface="Arial" pitchFamily="34" charset="0"/>
                <a:cs typeface="Arial" pitchFamily="34" charset="0"/>
              </a:rPr>
              <a:t>Virksomhetens plikter</a:t>
            </a:r>
            <a:r>
              <a:rPr lang="nb-NO" sz="1000" dirty="0">
                <a:solidFill>
                  <a:schemeClr val="bg2">
                    <a:lumMod val="50000"/>
                  </a:schemeClr>
                </a:solidFill>
                <a:effectLst/>
                <a:latin typeface="Arial" pitchFamily="34" charset="0"/>
                <a:cs typeface="Arial" pitchFamily="34" charset="0"/>
              </a:rPr>
              <a:t>:</a:t>
            </a:r>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836712"/>
            <a:ext cx="8229600" cy="4967514"/>
          </a:xfrm>
          <a:prstGeom prst="rect">
            <a:avLst/>
          </a:prstGeom>
        </p:spPr>
        <p:txBody>
          <a:bodyPr wrap="square">
            <a:spAutoFit/>
          </a:bodyPr>
          <a:lstStyle/>
          <a:p>
            <a:pPr>
              <a:lnSpc>
                <a:spcPct val="150000"/>
              </a:lnSpc>
              <a:buClr>
                <a:srgbClr val="00B050"/>
              </a:buClr>
            </a:pPr>
            <a:r>
              <a:rPr lang="nb-NO" sz="2400" dirty="0">
                <a:solidFill>
                  <a:schemeClr val="bg2">
                    <a:lumMod val="75000"/>
                  </a:schemeClr>
                </a:solidFill>
                <a:latin typeface="+mj-lt"/>
              </a:rPr>
              <a:t>Ha skriftlig prosedyre / rutine som forteller: </a:t>
            </a:r>
          </a:p>
          <a:p>
            <a:pPr lvl="1">
              <a:lnSpc>
                <a:spcPct val="150000"/>
              </a:lnSpc>
              <a:buClr>
                <a:srgbClr val="00B050"/>
              </a:buClr>
            </a:pPr>
            <a:r>
              <a:rPr lang="nb-NO" dirty="0">
                <a:solidFill>
                  <a:schemeClr val="bg2">
                    <a:lumMod val="75000"/>
                  </a:schemeClr>
                </a:solidFill>
                <a:latin typeface="+mj-lt"/>
              </a:rPr>
              <a:t>Når det skal varsles</a:t>
            </a:r>
          </a:p>
          <a:p>
            <a:pPr lvl="1">
              <a:lnSpc>
                <a:spcPct val="150000"/>
              </a:lnSpc>
              <a:buClr>
                <a:srgbClr val="00B050"/>
              </a:buClr>
            </a:pPr>
            <a:r>
              <a:rPr lang="nb-NO" dirty="0">
                <a:solidFill>
                  <a:schemeClr val="bg2">
                    <a:lumMod val="75000"/>
                  </a:schemeClr>
                </a:solidFill>
                <a:latin typeface="+mj-lt"/>
              </a:rPr>
              <a:t>Til hvem det skal varsles </a:t>
            </a:r>
            <a:r>
              <a:rPr lang="nb-NO" sz="1800" dirty="0">
                <a:solidFill>
                  <a:schemeClr val="bg2">
                    <a:lumMod val="75000"/>
                  </a:schemeClr>
                </a:solidFill>
                <a:latin typeface="+mj-lt"/>
              </a:rPr>
              <a:t>(kommuneoverlege / foresatt)</a:t>
            </a:r>
            <a:endParaRPr lang="nb-NO" dirty="0">
              <a:solidFill>
                <a:schemeClr val="bg2">
                  <a:lumMod val="75000"/>
                </a:schemeClr>
              </a:solidFill>
              <a:latin typeface="+mj-lt"/>
            </a:endParaRPr>
          </a:p>
          <a:p>
            <a:pPr lvl="1">
              <a:lnSpc>
                <a:spcPct val="150000"/>
              </a:lnSpc>
              <a:buClr>
                <a:srgbClr val="00B050"/>
              </a:buClr>
            </a:pPr>
            <a:r>
              <a:rPr lang="nb-NO" dirty="0">
                <a:solidFill>
                  <a:schemeClr val="bg2">
                    <a:lumMod val="75000"/>
                  </a:schemeClr>
                </a:solidFill>
                <a:latin typeface="+mj-lt"/>
              </a:rPr>
              <a:t>Hvordan varselet skal utformes</a:t>
            </a:r>
          </a:p>
          <a:p>
            <a:pPr lvl="1">
              <a:lnSpc>
                <a:spcPct val="150000"/>
              </a:lnSpc>
              <a:buClr>
                <a:srgbClr val="00B050"/>
              </a:buClr>
            </a:pPr>
            <a:r>
              <a:rPr lang="nb-NO" dirty="0">
                <a:solidFill>
                  <a:schemeClr val="bg2">
                    <a:lumMod val="75000"/>
                  </a:schemeClr>
                </a:solidFill>
                <a:latin typeface="+mj-lt"/>
              </a:rPr>
              <a:t>Hvem som skal varsle</a:t>
            </a:r>
          </a:p>
          <a:p>
            <a:pPr lvl="1">
              <a:lnSpc>
                <a:spcPct val="150000"/>
              </a:lnSpc>
              <a:buClr>
                <a:srgbClr val="00B050"/>
              </a:buClr>
            </a:pPr>
            <a:r>
              <a:rPr lang="nb-NO" dirty="0">
                <a:solidFill>
                  <a:schemeClr val="bg2">
                    <a:lumMod val="75000"/>
                  </a:schemeClr>
                </a:solidFill>
                <a:latin typeface="+mj-lt"/>
              </a:rPr>
              <a:t>Hvordan det skal varsles</a:t>
            </a:r>
          </a:p>
          <a:p>
            <a:pPr lvl="1">
              <a:lnSpc>
                <a:spcPct val="150000"/>
              </a:lnSpc>
              <a:buClr>
                <a:srgbClr val="00B050"/>
              </a:buClr>
            </a:pPr>
            <a:r>
              <a:rPr lang="nb-NO" dirty="0">
                <a:solidFill>
                  <a:schemeClr val="bg2">
                    <a:lumMod val="75000"/>
                  </a:schemeClr>
                </a:solidFill>
                <a:latin typeface="+mj-lt"/>
              </a:rPr>
              <a:t>Hvordan det skal dokumenteres at det er varslet, (</a:t>
            </a:r>
            <a:r>
              <a:rPr lang="nb-NO" sz="1800" dirty="0">
                <a:solidFill>
                  <a:schemeClr val="bg2">
                    <a:lumMod val="75000"/>
                  </a:schemeClr>
                </a:solidFill>
                <a:latin typeface="+mj-lt"/>
              </a:rPr>
              <a:t>sporbart ved tilsyn)</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21</a:t>
            </a:fld>
            <a:endParaRPr lang="nb-NO"/>
          </a:p>
        </p:txBody>
      </p:sp>
    </p:spTree>
    <p:extLst>
      <p:ext uri="{BB962C8B-B14F-4D97-AF65-F5344CB8AC3E}">
        <p14:creationId xmlns:p14="http://schemas.microsoft.com/office/powerpoint/2010/main" val="2728442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836712"/>
            <a:ext cx="8229600" cy="3564053"/>
          </a:xfrm>
          <a:prstGeom prst="rect">
            <a:avLst/>
          </a:prstGeom>
        </p:spPr>
        <p:txBody>
          <a:bodyPr wrap="square">
            <a:spAutoFit/>
          </a:bodyPr>
          <a:lstStyle/>
          <a:p>
            <a:pPr>
              <a:lnSpc>
                <a:spcPct val="150000"/>
              </a:lnSpc>
              <a:buClr>
                <a:srgbClr val="00B050"/>
              </a:buClr>
            </a:pPr>
            <a:r>
              <a:rPr lang="nb-NO" sz="2400" dirty="0">
                <a:solidFill>
                  <a:schemeClr val="bg2">
                    <a:lumMod val="75000"/>
                  </a:schemeClr>
                </a:solidFill>
                <a:latin typeface="+mj-lt"/>
              </a:rPr>
              <a:t>Alle ansatte skal være informert om varslingsplikten og de prosedyren for varsling</a:t>
            </a:r>
          </a:p>
          <a:p>
            <a:pPr>
              <a:lnSpc>
                <a:spcPct val="150000"/>
              </a:lnSpc>
              <a:buClr>
                <a:srgbClr val="00B050"/>
              </a:buClr>
            </a:pPr>
            <a:endParaRPr lang="nb-NO" sz="2400" dirty="0">
              <a:solidFill>
                <a:schemeClr val="bg2">
                  <a:lumMod val="75000"/>
                </a:schemeClr>
              </a:solidFill>
              <a:latin typeface="+mj-lt"/>
            </a:endParaRPr>
          </a:p>
          <a:p>
            <a:pPr>
              <a:lnSpc>
                <a:spcPct val="150000"/>
              </a:lnSpc>
              <a:buClr>
                <a:srgbClr val="00B050"/>
              </a:buClr>
            </a:pPr>
            <a:r>
              <a:rPr lang="nb-NO" sz="2400" dirty="0">
                <a:solidFill>
                  <a:schemeClr val="bg2">
                    <a:lumMod val="75000"/>
                  </a:schemeClr>
                </a:solidFill>
                <a:latin typeface="+mj-lt"/>
              </a:rPr>
              <a:t>Alle foresatte og store barn skal være informert om virksomhetens varslingsplikt og om hva den omfatter</a:t>
            </a:r>
            <a:endParaRPr lang="nb-NO" dirty="0">
              <a:solidFill>
                <a:schemeClr val="bg2">
                  <a:lumMod val="75000"/>
                </a:schemeClr>
              </a:solidFill>
              <a:latin typeface="+mj-lt"/>
            </a:endParaRP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22</a:t>
            </a:fld>
            <a:endParaRPr lang="nb-NO"/>
          </a:p>
        </p:txBody>
      </p:sp>
    </p:spTree>
    <p:extLst>
      <p:ext uri="{BB962C8B-B14F-4D97-AF65-F5344CB8AC3E}">
        <p14:creationId xmlns:p14="http://schemas.microsoft.com/office/powerpoint/2010/main" val="1959150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u="sng" dirty="0">
                <a:solidFill>
                  <a:schemeClr val="bg2">
                    <a:lumMod val="50000"/>
                  </a:schemeClr>
                </a:solidFill>
                <a:effectLst/>
                <a:latin typeface="Arial" pitchFamily="34" charset="0"/>
                <a:cs typeface="Arial" pitchFamily="34" charset="0"/>
              </a:rPr>
              <a:t>klagerettighet</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23</a:t>
            </a:fld>
            <a:endParaRPr lang="nb-NO"/>
          </a:p>
        </p:txBody>
      </p:sp>
    </p:spTree>
    <p:extLst>
      <p:ext uri="{BB962C8B-B14F-4D97-AF65-F5344CB8AC3E}">
        <p14:creationId xmlns:p14="http://schemas.microsoft.com/office/powerpoint/2010/main" val="755713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b="0" dirty="0">
                <a:solidFill>
                  <a:schemeClr val="bg2">
                    <a:lumMod val="50000"/>
                  </a:schemeClr>
                </a:solidFill>
                <a:effectLst/>
                <a:latin typeface="Arial" pitchFamily="34" charset="0"/>
                <a:cs typeface="Arial" pitchFamily="34" charset="0"/>
              </a:rPr>
              <a:t>Lovgrunnlag for klagerettighet</a:t>
            </a:r>
            <a:br>
              <a:rPr lang="nb-NO" b="0" dirty="0">
                <a:solidFill>
                  <a:schemeClr val="bg2">
                    <a:lumMod val="50000"/>
                  </a:schemeClr>
                </a:solidFill>
                <a:effectLst/>
                <a:latin typeface="Arial" pitchFamily="34" charset="0"/>
                <a:cs typeface="Arial" pitchFamily="34" charset="0"/>
              </a:rPr>
            </a:br>
            <a:br>
              <a:rPr lang="nb-NO" b="0" dirty="0">
                <a:solidFill>
                  <a:schemeClr val="bg2">
                    <a:lumMod val="50000"/>
                  </a:schemeClr>
                </a:solidFill>
                <a:effectLst/>
                <a:latin typeface="Arial" pitchFamily="34" charset="0"/>
                <a:cs typeface="Arial" pitchFamily="34" charset="0"/>
              </a:rPr>
            </a:br>
            <a:r>
              <a:rPr lang="nb-NO" b="0" dirty="0">
                <a:solidFill>
                  <a:schemeClr val="bg2">
                    <a:lumMod val="50000"/>
                  </a:schemeClr>
                </a:solidFill>
                <a:effectLst/>
                <a:latin typeface="Arial" pitchFamily="34" charset="0"/>
                <a:cs typeface="Arial" pitchFamily="34" charset="0"/>
              </a:rPr>
              <a:t>§ 27 i forskriften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24</a:t>
            </a:fld>
            <a:endParaRPr lang="nb-NO"/>
          </a:p>
        </p:txBody>
      </p:sp>
    </p:spTree>
    <p:extLst>
      <p:ext uri="{BB962C8B-B14F-4D97-AF65-F5344CB8AC3E}">
        <p14:creationId xmlns:p14="http://schemas.microsoft.com/office/powerpoint/2010/main" val="2898351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Hvem kan klage?</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25</a:t>
            </a:fld>
            <a:endParaRPr lang="nb-NO"/>
          </a:p>
        </p:txBody>
      </p:sp>
    </p:spTree>
    <p:extLst>
      <p:ext uri="{BB962C8B-B14F-4D97-AF65-F5344CB8AC3E}">
        <p14:creationId xmlns:p14="http://schemas.microsoft.com/office/powerpoint/2010/main" val="206188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DU !</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26</a:t>
            </a:fld>
            <a:endParaRPr lang="nb-NO"/>
          </a:p>
        </p:txBody>
      </p:sp>
    </p:spTree>
    <p:extLst>
      <p:ext uri="{BB962C8B-B14F-4D97-AF65-F5344CB8AC3E}">
        <p14:creationId xmlns:p14="http://schemas.microsoft.com/office/powerpoint/2010/main" val="3439800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Hvem skal du klage til?</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27</a:t>
            </a:fld>
            <a:endParaRPr lang="nb-NO"/>
          </a:p>
        </p:txBody>
      </p:sp>
    </p:spTree>
    <p:extLst>
      <p:ext uri="{BB962C8B-B14F-4D97-AF65-F5344CB8AC3E}">
        <p14:creationId xmlns:p14="http://schemas.microsoft.com/office/powerpoint/2010/main" val="32732327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Skolen / barnehagen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28</a:t>
            </a:fld>
            <a:endParaRPr lang="nb-NO"/>
          </a:p>
        </p:txBody>
      </p:sp>
    </p:spTree>
    <p:extLst>
      <p:ext uri="{BB962C8B-B14F-4D97-AF65-F5344CB8AC3E}">
        <p14:creationId xmlns:p14="http://schemas.microsoft.com/office/powerpoint/2010/main" val="1891649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Hvorfor ønsker Kommuneoverlegen at klager skal registreres?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29</a:t>
            </a:fld>
            <a:endParaRPr lang="nb-NO"/>
          </a:p>
        </p:txBody>
      </p:sp>
    </p:spTree>
    <p:extLst>
      <p:ext uri="{BB962C8B-B14F-4D97-AF65-F5344CB8AC3E}">
        <p14:creationId xmlns:p14="http://schemas.microsoft.com/office/powerpoint/2010/main" val="2456083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980728"/>
            <a:ext cx="8219256" cy="1296144"/>
          </a:xfrm>
        </p:spPr>
        <p:txBody>
          <a:bodyPr anchor="t"/>
          <a:lstStyle/>
          <a:p>
            <a:pPr marL="137160" indent="0" algn="ctr"/>
            <a:r>
              <a:rPr lang="nb-NO" sz="3600" dirty="0">
                <a:solidFill>
                  <a:schemeClr val="bg2">
                    <a:lumMod val="50000"/>
                  </a:schemeClr>
                </a:solidFill>
                <a:effectLst/>
                <a:latin typeface="Arial" pitchFamily="34" charset="0"/>
                <a:cs typeface="Arial" pitchFamily="34" charset="0"/>
              </a:rPr>
              <a:t>Miljørettet helsevern </a:t>
            </a:r>
            <a:br>
              <a:rPr lang="nb-NO" sz="3600" dirty="0">
                <a:solidFill>
                  <a:schemeClr val="bg2">
                    <a:lumMod val="50000"/>
                  </a:schemeClr>
                </a:solidFill>
                <a:effectLst/>
                <a:latin typeface="Arial" pitchFamily="34" charset="0"/>
                <a:cs typeface="Arial" pitchFamily="34" charset="0"/>
              </a:rPr>
            </a:br>
            <a:br>
              <a:rPr lang="nb-NO" sz="3600" dirty="0">
                <a:solidFill>
                  <a:schemeClr val="bg2">
                    <a:lumMod val="50000"/>
                  </a:schemeClr>
                </a:solidFill>
                <a:effectLst/>
                <a:latin typeface="Arial" pitchFamily="34" charset="0"/>
                <a:cs typeface="Arial" pitchFamily="34" charset="0"/>
              </a:rPr>
            </a:br>
            <a:r>
              <a:rPr lang="nb-NO" sz="3600" dirty="0">
                <a:solidFill>
                  <a:schemeClr val="bg2">
                    <a:lumMod val="50000"/>
                  </a:schemeClr>
                </a:solidFill>
                <a:effectLst/>
                <a:latin typeface="Arial" pitchFamily="34" charset="0"/>
                <a:cs typeface="Arial" pitchFamily="34" charset="0"/>
              </a:rPr>
              <a:t>=</a:t>
            </a:r>
            <a:br>
              <a:rPr lang="nb-NO" sz="3600" dirty="0">
                <a:solidFill>
                  <a:schemeClr val="bg2">
                    <a:lumMod val="50000"/>
                  </a:schemeClr>
                </a:solidFill>
                <a:effectLst/>
                <a:latin typeface="Arial" pitchFamily="34" charset="0"/>
                <a:cs typeface="Arial" pitchFamily="34" charset="0"/>
              </a:rPr>
            </a:br>
            <a:br>
              <a:rPr lang="nb-NO" sz="3600" dirty="0">
                <a:solidFill>
                  <a:schemeClr val="bg2">
                    <a:lumMod val="50000"/>
                  </a:schemeClr>
                </a:solidFill>
                <a:effectLst/>
                <a:latin typeface="Arial" pitchFamily="34" charset="0"/>
                <a:cs typeface="Arial" pitchFamily="34" charset="0"/>
              </a:rPr>
            </a:br>
            <a:r>
              <a:rPr lang="nb-NO" sz="3600" dirty="0">
                <a:solidFill>
                  <a:schemeClr val="bg2">
                    <a:lumMod val="50000"/>
                  </a:schemeClr>
                </a:solidFill>
                <a:effectLst/>
                <a:latin typeface="Arial" pitchFamily="34" charset="0"/>
                <a:cs typeface="Arial" pitchFamily="34" charset="0"/>
              </a:rPr>
              <a:t>Helse, miljø og sikkerhet for kommunens befolkning, </a:t>
            </a:r>
            <a:br>
              <a:rPr lang="nb-NO" sz="3600" dirty="0">
                <a:solidFill>
                  <a:schemeClr val="bg2">
                    <a:lumMod val="50000"/>
                  </a:schemeClr>
                </a:solidFill>
                <a:effectLst/>
                <a:latin typeface="Arial" pitchFamily="34" charset="0"/>
                <a:cs typeface="Arial" pitchFamily="34" charset="0"/>
              </a:rPr>
            </a:br>
            <a:r>
              <a:rPr lang="nb-NO" sz="3600" dirty="0">
                <a:solidFill>
                  <a:schemeClr val="bg2">
                    <a:lumMod val="50000"/>
                  </a:schemeClr>
                </a:solidFill>
                <a:effectLst/>
                <a:latin typeface="Arial" pitchFamily="34" charset="0"/>
                <a:cs typeface="Arial" pitchFamily="34" charset="0"/>
              </a:rPr>
              <a:t>barn elever, voksne og eldre</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3</a:t>
            </a:fld>
            <a:endParaRPr lang="nb-NO"/>
          </a:p>
        </p:txBody>
      </p:sp>
    </p:spTree>
    <p:extLst>
      <p:ext uri="{BB962C8B-B14F-4D97-AF65-F5344CB8AC3E}">
        <p14:creationId xmlns:p14="http://schemas.microsoft.com/office/powerpoint/2010/main" val="3298334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107504" y="836712"/>
            <a:ext cx="8784976" cy="5478423"/>
          </a:xfrm>
          <a:prstGeom prst="rect">
            <a:avLst/>
          </a:prstGeom>
        </p:spPr>
        <p:txBody>
          <a:bodyPr wrap="square">
            <a:spAutoFit/>
          </a:bodyPr>
          <a:lstStyle/>
          <a:p>
            <a:pPr>
              <a:lnSpc>
                <a:spcPct val="150000"/>
              </a:lnSpc>
              <a:buClr>
                <a:srgbClr val="00B050"/>
              </a:buClr>
            </a:pPr>
            <a:r>
              <a:rPr lang="nb-NO" sz="2000" dirty="0">
                <a:solidFill>
                  <a:schemeClr val="bg2">
                    <a:lumMod val="75000"/>
                  </a:schemeClr>
                </a:solidFill>
                <a:latin typeface="+mj-lt"/>
              </a:rPr>
              <a:t>Erfaring fra tilsyn har over tid avdekket:</a:t>
            </a:r>
          </a:p>
          <a:p>
            <a:pPr lvl="1">
              <a:lnSpc>
                <a:spcPct val="150000"/>
              </a:lnSpc>
              <a:buClr>
                <a:srgbClr val="00B050"/>
              </a:buClr>
            </a:pPr>
            <a:r>
              <a:rPr lang="nb-NO" sz="2000" dirty="0">
                <a:solidFill>
                  <a:schemeClr val="bg2">
                    <a:lumMod val="75000"/>
                  </a:schemeClr>
                </a:solidFill>
                <a:latin typeface="+mj-lt"/>
              </a:rPr>
              <a:t>Dårlig inneklima over lang tid, med tydelige signaler fra foresatte som ikke har blitt registrert</a:t>
            </a:r>
          </a:p>
          <a:p>
            <a:pPr lvl="1">
              <a:lnSpc>
                <a:spcPct val="150000"/>
              </a:lnSpc>
              <a:buClr>
                <a:srgbClr val="00B050"/>
              </a:buClr>
            </a:pPr>
            <a:endParaRPr lang="nb-NO" sz="2000" dirty="0">
              <a:solidFill>
                <a:schemeClr val="bg2">
                  <a:lumMod val="75000"/>
                </a:schemeClr>
              </a:solidFill>
              <a:latin typeface="+mj-lt"/>
            </a:endParaRPr>
          </a:p>
          <a:p>
            <a:pPr lvl="1">
              <a:lnSpc>
                <a:spcPct val="150000"/>
              </a:lnSpc>
              <a:buClr>
                <a:srgbClr val="00B050"/>
              </a:buClr>
            </a:pPr>
            <a:r>
              <a:rPr lang="nb-NO" sz="2000" dirty="0">
                <a:solidFill>
                  <a:schemeClr val="bg2">
                    <a:lumMod val="75000"/>
                  </a:schemeClr>
                </a:solidFill>
                <a:latin typeface="+mj-lt"/>
              </a:rPr>
              <a:t>Skader på barn knyttet til uteaktiviteter hvor årsak har vært mangler på utstyr – kommet tilsynet for øre etter 6 mnd.</a:t>
            </a:r>
          </a:p>
          <a:p>
            <a:pPr lvl="1">
              <a:lnSpc>
                <a:spcPct val="150000"/>
              </a:lnSpc>
              <a:buClr>
                <a:srgbClr val="00B050"/>
              </a:buClr>
            </a:pPr>
            <a:endParaRPr lang="nb-NO" sz="2000" dirty="0">
              <a:solidFill>
                <a:schemeClr val="bg2">
                  <a:lumMod val="75000"/>
                </a:schemeClr>
              </a:solidFill>
              <a:latin typeface="+mj-lt"/>
            </a:endParaRPr>
          </a:p>
          <a:p>
            <a:pPr lvl="1">
              <a:lnSpc>
                <a:spcPct val="150000"/>
              </a:lnSpc>
              <a:buClr>
                <a:srgbClr val="00B050"/>
              </a:buClr>
            </a:pPr>
            <a:r>
              <a:rPr lang="nb-NO" sz="2000" dirty="0">
                <a:solidFill>
                  <a:schemeClr val="bg2">
                    <a:lumMod val="75000"/>
                  </a:schemeClr>
                </a:solidFill>
                <a:latin typeface="+mj-lt"/>
              </a:rPr>
              <a:t>Uheldige episoder knyttet til kontroll / tilsyn med barn som kunne ha resultert i alvorlig skade – ikke dokumentert som avvik eller registrert på annen måte for å iverksette korrigerende tiltak</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30</a:t>
            </a:fld>
            <a:endParaRPr lang="nb-NO"/>
          </a:p>
        </p:txBody>
      </p:sp>
    </p:spTree>
    <p:extLst>
      <p:ext uri="{BB962C8B-B14F-4D97-AF65-F5344CB8AC3E}">
        <p14:creationId xmlns:p14="http://schemas.microsoft.com/office/powerpoint/2010/main" val="1218957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Hva slags klager skal registreres?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31</a:t>
            </a:fld>
            <a:endParaRPr lang="nb-NO"/>
          </a:p>
        </p:txBody>
      </p:sp>
    </p:spTree>
    <p:extLst>
      <p:ext uri="{BB962C8B-B14F-4D97-AF65-F5344CB8AC3E}">
        <p14:creationId xmlns:p14="http://schemas.microsoft.com/office/powerpoint/2010/main" val="3970906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fontScale="90000"/>
          </a:bodyPr>
          <a:lstStyle/>
          <a:p>
            <a:pPr algn="l"/>
            <a:r>
              <a:rPr lang="nb-NO" sz="2800" dirty="0">
                <a:solidFill>
                  <a:schemeClr val="bg2">
                    <a:lumMod val="50000"/>
                  </a:schemeClr>
                </a:solidFill>
                <a:effectLst/>
                <a:latin typeface="Arial" pitchFamily="34" charset="0"/>
                <a:cs typeface="Arial" pitchFamily="34" charset="0"/>
              </a:rPr>
              <a:t>Registrering av klager</a:t>
            </a:r>
            <a:r>
              <a:rPr lang="nb-NO" sz="1000" dirty="0">
                <a:solidFill>
                  <a:schemeClr val="bg2">
                    <a:lumMod val="50000"/>
                  </a:schemeClr>
                </a:solidFill>
                <a:effectLst/>
                <a:latin typeface="Arial" pitchFamily="34" charset="0"/>
                <a:cs typeface="Arial" pitchFamily="34" charset="0"/>
              </a:rPr>
              <a:t>:</a:t>
            </a:r>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836712"/>
            <a:ext cx="8229600" cy="6395597"/>
          </a:xfrm>
          <a:prstGeom prst="rect">
            <a:avLst/>
          </a:prstGeom>
        </p:spPr>
        <p:txBody>
          <a:bodyPr wrap="square">
            <a:spAutoFit/>
          </a:bodyPr>
          <a:lstStyle/>
          <a:p>
            <a:pPr>
              <a:lnSpc>
                <a:spcPct val="150000"/>
              </a:lnSpc>
              <a:buClr>
                <a:srgbClr val="00B050"/>
              </a:buClr>
            </a:pPr>
            <a:r>
              <a:rPr lang="nb-NO" sz="2400" dirty="0">
                <a:solidFill>
                  <a:schemeClr val="bg2">
                    <a:lumMod val="75000"/>
                  </a:schemeClr>
                </a:solidFill>
                <a:latin typeface="+mj-lt"/>
              </a:rPr>
              <a:t>Hvilke klager må registreres</a:t>
            </a:r>
          </a:p>
          <a:p>
            <a:pPr lvl="1">
              <a:lnSpc>
                <a:spcPct val="150000"/>
              </a:lnSpc>
              <a:buClr>
                <a:srgbClr val="00B050"/>
              </a:buClr>
            </a:pPr>
            <a:r>
              <a:rPr lang="nb-NO" sz="1800" dirty="0">
                <a:solidFill>
                  <a:schemeClr val="bg2">
                    <a:lumMod val="75000"/>
                  </a:schemeClr>
                </a:solidFill>
                <a:latin typeface="+mj-lt"/>
              </a:rPr>
              <a:t>Farlige forhold inne eller ute som kan medføre helserisiko</a:t>
            </a:r>
          </a:p>
          <a:p>
            <a:pPr lvl="1">
              <a:lnSpc>
                <a:spcPct val="150000"/>
              </a:lnSpc>
              <a:buClr>
                <a:srgbClr val="00B050"/>
              </a:buClr>
            </a:pPr>
            <a:r>
              <a:rPr lang="nb-NO" sz="1800" dirty="0">
                <a:solidFill>
                  <a:schemeClr val="bg2">
                    <a:lumMod val="75000"/>
                  </a:schemeClr>
                </a:solidFill>
                <a:latin typeface="+mj-lt"/>
              </a:rPr>
              <a:t>Dårlig inneklima som medfører ubehag eller sykdom</a:t>
            </a:r>
          </a:p>
          <a:p>
            <a:pPr lvl="1">
              <a:lnSpc>
                <a:spcPct val="150000"/>
              </a:lnSpc>
              <a:buClr>
                <a:srgbClr val="00B050"/>
              </a:buClr>
            </a:pPr>
            <a:r>
              <a:rPr lang="nb-NO" sz="1800" dirty="0">
                <a:solidFill>
                  <a:schemeClr val="bg2">
                    <a:lumMod val="75000"/>
                  </a:schemeClr>
                </a:solidFill>
                <a:latin typeface="+mj-lt"/>
              </a:rPr>
              <a:t>Barn som opplever mobbing / trakassering / utestengning o.l. </a:t>
            </a:r>
            <a:r>
              <a:rPr lang="nb-NO" sz="1800" u="sng" dirty="0">
                <a:solidFill>
                  <a:schemeClr val="bg2">
                    <a:lumMod val="75000"/>
                  </a:schemeClr>
                </a:solidFill>
                <a:latin typeface="+mj-lt"/>
              </a:rPr>
              <a:t>SKAL</a:t>
            </a:r>
            <a:r>
              <a:rPr lang="nb-NO" sz="1800" dirty="0">
                <a:solidFill>
                  <a:schemeClr val="bg2">
                    <a:lumMod val="75000"/>
                  </a:schemeClr>
                </a:solidFill>
                <a:latin typeface="+mj-lt"/>
              </a:rPr>
              <a:t> bli hørt  (også enkelt episoder)</a:t>
            </a:r>
          </a:p>
          <a:p>
            <a:pPr lvl="1">
              <a:lnSpc>
                <a:spcPct val="150000"/>
              </a:lnSpc>
              <a:buClr>
                <a:srgbClr val="00B050"/>
              </a:buClr>
            </a:pPr>
            <a:r>
              <a:rPr lang="nb-NO" sz="1800" dirty="0">
                <a:solidFill>
                  <a:schemeClr val="bg2">
                    <a:lumMod val="75000"/>
                  </a:schemeClr>
                </a:solidFill>
                <a:latin typeface="+mj-lt"/>
              </a:rPr>
              <a:t>Uro vedrørende psykososiale forhold i virksomheten der barn opplever å bli berørt</a:t>
            </a:r>
          </a:p>
          <a:p>
            <a:pPr lvl="1">
              <a:lnSpc>
                <a:spcPct val="150000"/>
              </a:lnSpc>
              <a:buClr>
                <a:srgbClr val="00B050"/>
              </a:buClr>
            </a:pPr>
            <a:r>
              <a:rPr lang="nb-NO" sz="1800" dirty="0">
                <a:solidFill>
                  <a:schemeClr val="bg2">
                    <a:lumMod val="75000"/>
                  </a:schemeClr>
                </a:solidFill>
                <a:latin typeface="+mj-lt"/>
              </a:rPr>
              <a:t>Problemer vedrørende ernæring / måltid / hygiene</a:t>
            </a:r>
          </a:p>
          <a:p>
            <a:pPr lvl="1">
              <a:lnSpc>
                <a:spcPct val="150000"/>
              </a:lnSpc>
              <a:buClr>
                <a:srgbClr val="00B050"/>
              </a:buClr>
            </a:pPr>
            <a:r>
              <a:rPr lang="nb-NO" sz="1800" dirty="0">
                <a:solidFill>
                  <a:schemeClr val="bg2">
                    <a:lumMod val="75000"/>
                  </a:schemeClr>
                </a:solidFill>
                <a:latin typeface="+mj-lt"/>
              </a:rPr>
              <a:t>Forhold vedrørende tilrettelegging for barn med særskilte behov</a:t>
            </a:r>
          </a:p>
          <a:p>
            <a:pPr lvl="1">
              <a:lnSpc>
                <a:spcPct val="150000"/>
              </a:lnSpc>
              <a:buClr>
                <a:srgbClr val="00B050"/>
              </a:buClr>
            </a:pPr>
            <a:r>
              <a:rPr lang="nb-NO" sz="1800" dirty="0">
                <a:solidFill>
                  <a:schemeClr val="bg2">
                    <a:lumMod val="75000"/>
                  </a:schemeClr>
                </a:solidFill>
                <a:latin typeface="+mj-lt"/>
              </a:rPr>
              <a:t>Rengjøring</a:t>
            </a:r>
          </a:p>
          <a:p>
            <a:pPr lvl="1">
              <a:lnSpc>
                <a:spcPct val="150000"/>
              </a:lnSpc>
              <a:buClr>
                <a:srgbClr val="00B050"/>
              </a:buClr>
            </a:pPr>
            <a:r>
              <a:rPr lang="nb-NO" sz="1800" dirty="0">
                <a:solidFill>
                  <a:schemeClr val="bg2">
                    <a:lumMod val="75000"/>
                  </a:schemeClr>
                </a:solidFill>
                <a:latin typeface="+mj-lt"/>
              </a:rPr>
              <a:t>Manglende eller dårlig vedlikehold</a:t>
            </a:r>
          </a:p>
          <a:p>
            <a:pPr lvl="1">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endParaRPr lang="nb-NO" sz="2400" dirty="0">
              <a:solidFill>
                <a:schemeClr val="bg2">
                  <a:lumMod val="75000"/>
                </a:schemeClr>
              </a:solidFill>
              <a:latin typeface="+mj-lt"/>
            </a:endParaRP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32</a:t>
            </a:fld>
            <a:endParaRPr lang="nb-NO"/>
          </a:p>
        </p:txBody>
      </p:sp>
    </p:spTree>
    <p:extLst>
      <p:ext uri="{BB962C8B-B14F-4D97-AF65-F5344CB8AC3E}">
        <p14:creationId xmlns:p14="http://schemas.microsoft.com/office/powerpoint/2010/main" val="4900830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Hvordan skal klager registreres?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33</a:t>
            </a:fld>
            <a:endParaRPr lang="nb-NO"/>
          </a:p>
        </p:txBody>
      </p:sp>
    </p:spTree>
    <p:extLst>
      <p:ext uri="{BB962C8B-B14F-4D97-AF65-F5344CB8AC3E}">
        <p14:creationId xmlns:p14="http://schemas.microsoft.com/office/powerpoint/2010/main" val="12625661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260648"/>
            <a:ext cx="8229600" cy="5663089"/>
          </a:xfrm>
          <a:prstGeom prst="rect">
            <a:avLst/>
          </a:prstGeom>
        </p:spPr>
        <p:txBody>
          <a:bodyPr wrap="square">
            <a:spAutoFit/>
          </a:bodyPr>
          <a:lstStyle/>
          <a:p>
            <a:pPr>
              <a:lnSpc>
                <a:spcPct val="150000"/>
              </a:lnSpc>
              <a:buClr>
                <a:srgbClr val="00B050"/>
              </a:buClr>
            </a:pPr>
            <a:r>
              <a:rPr lang="nb-NO" sz="2000" dirty="0">
                <a:solidFill>
                  <a:schemeClr val="bg2">
                    <a:lumMod val="75000"/>
                  </a:schemeClr>
                </a:solidFill>
                <a:latin typeface="+mj-lt"/>
              </a:rPr>
              <a:t>Klagen må registreres slik at det er sporbart etterpå.</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Det bør være et eget skjema til dette</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Den som klager bør underskrive på klagen</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Foresatte kan klage via en foreldrerepresentant</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Enhver ansatt må være i stand til å ta i mot klagen, registrere denne og sørge for at den blir overlevert til ansvarlig leder</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34</a:t>
            </a:fld>
            <a:endParaRPr lang="nb-NO" dirty="0"/>
          </a:p>
        </p:txBody>
      </p:sp>
    </p:spTree>
    <p:extLst>
      <p:ext uri="{BB962C8B-B14F-4D97-AF65-F5344CB8AC3E}">
        <p14:creationId xmlns:p14="http://schemas.microsoft.com/office/powerpoint/2010/main" val="26603702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Hvordan skal klager håndteres?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35</a:t>
            </a:fld>
            <a:endParaRPr lang="nb-NO"/>
          </a:p>
        </p:txBody>
      </p:sp>
    </p:spTree>
    <p:extLst>
      <p:ext uri="{BB962C8B-B14F-4D97-AF65-F5344CB8AC3E}">
        <p14:creationId xmlns:p14="http://schemas.microsoft.com/office/powerpoint/2010/main" val="2253554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404664"/>
            <a:ext cx="8229600" cy="6543330"/>
          </a:xfrm>
          <a:prstGeom prst="rect">
            <a:avLst/>
          </a:prstGeom>
        </p:spPr>
        <p:txBody>
          <a:bodyPr wrap="square">
            <a:spAutoFit/>
          </a:bodyPr>
          <a:lstStyle/>
          <a:p>
            <a:pPr>
              <a:lnSpc>
                <a:spcPct val="150000"/>
              </a:lnSpc>
              <a:buClr>
                <a:srgbClr val="00B050"/>
              </a:buClr>
            </a:pPr>
            <a:r>
              <a:rPr lang="nb-NO" sz="2000" dirty="0">
                <a:solidFill>
                  <a:schemeClr val="bg2">
                    <a:lumMod val="75000"/>
                  </a:schemeClr>
                </a:solidFill>
                <a:latin typeface="+mj-lt"/>
              </a:rPr>
              <a:t>Det skal foreligge prosedyre / rutine for å håndtere klager</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Alle skriftlige klager oppbevares i 5 år</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Klagen vurderes om den er reell og skal behandles videre, eller arkiveres</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Den som klager må få tilbakemelding på hvordan klagen vurderes og behandles</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Det bør være eget punkt i klageskjema hvor virksomhetens leder vurderer og beskriver et eventuelt korrigerende tiltak</a:t>
            </a:r>
          </a:p>
          <a:p>
            <a:pPr lvl="1">
              <a:lnSpc>
                <a:spcPct val="150000"/>
              </a:lnSpc>
              <a:buClr>
                <a:srgbClr val="00B050"/>
              </a:buClr>
            </a:pPr>
            <a:endParaRPr lang="nb-NO" sz="1600" dirty="0">
              <a:solidFill>
                <a:schemeClr val="bg2">
                  <a:lumMod val="75000"/>
                </a:schemeClr>
              </a:solidFill>
              <a:latin typeface="+mj-lt"/>
            </a:endParaRP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36</a:t>
            </a:fld>
            <a:endParaRPr lang="nb-NO"/>
          </a:p>
        </p:txBody>
      </p:sp>
    </p:spTree>
    <p:extLst>
      <p:ext uri="{BB962C8B-B14F-4D97-AF65-F5344CB8AC3E}">
        <p14:creationId xmlns:p14="http://schemas.microsoft.com/office/powerpoint/2010/main" val="17854534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fontScale="90000"/>
          </a:bodyPr>
          <a:lstStyle/>
          <a:p>
            <a:pPr algn="l"/>
            <a:r>
              <a:rPr lang="nb-NO" sz="2800" dirty="0">
                <a:solidFill>
                  <a:schemeClr val="bg2">
                    <a:lumMod val="50000"/>
                  </a:schemeClr>
                </a:solidFill>
                <a:effectLst/>
                <a:latin typeface="Arial" pitchFamily="34" charset="0"/>
                <a:cs typeface="Arial" pitchFamily="34" charset="0"/>
              </a:rPr>
              <a:t>Vansker med å nå i gjennom som klager</a:t>
            </a:r>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1268760"/>
            <a:ext cx="8229600" cy="4955203"/>
          </a:xfrm>
          <a:prstGeom prst="rect">
            <a:avLst/>
          </a:prstGeom>
        </p:spPr>
        <p:txBody>
          <a:bodyPr wrap="square">
            <a:spAutoFit/>
          </a:bodyPr>
          <a:lstStyle/>
          <a:p>
            <a:pPr marL="585216" lvl="1" indent="0">
              <a:lnSpc>
                <a:spcPct val="150000"/>
              </a:lnSpc>
              <a:buClr>
                <a:srgbClr val="00B050"/>
              </a:buClr>
              <a:buNone/>
            </a:pPr>
            <a:r>
              <a:rPr lang="nb-NO" sz="2000" dirty="0">
                <a:solidFill>
                  <a:schemeClr val="bg2">
                    <a:lumMod val="75000"/>
                  </a:schemeClr>
                </a:solidFill>
                <a:latin typeface="+mj-lt"/>
              </a:rPr>
              <a:t>Hvis en foresatt eller flere opplever at man ikke blir tatt imot seriøst som klager , har enhver foresatt rett til å ta kontakt med Kommuneoverlegen i Midtre Namdal for å få en vurdering av sin klage.</a:t>
            </a:r>
          </a:p>
          <a:p>
            <a:pPr marL="585216" lvl="1" indent="0">
              <a:lnSpc>
                <a:spcPct val="150000"/>
              </a:lnSpc>
              <a:buClr>
                <a:srgbClr val="00B050"/>
              </a:buClr>
              <a:buNone/>
            </a:pPr>
            <a:endParaRPr lang="nb-NO" sz="2000" dirty="0">
              <a:solidFill>
                <a:schemeClr val="bg2">
                  <a:lumMod val="75000"/>
                </a:schemeClr>
              </a:solidFill>
              <a:latin typeface="+mj-lt"/>
            </a:endParaRPr>
          </a:p>
          <a:p>
            <a:pPr marL="585216" lvl="1" indent="0">
              <a:lnSpc>
                <a:spcPct val="150000"/>
              </a:lnSpc>
              <a:buClr>
                <a:srgbClr val="00B050"/>
              </a:buClr>
              <a:buNone/>
            </a:pPr>
            <a:r>
              <a:rPr lang="nb-NO" sz="2000" dirty="0">
                <a:solidFill>
                  <a:schemeClr val="bg2">
                    <a:lumMod val="75000"/>
                  </a:schemeClr>
                </a:solidFill>
                <a:latin typeface="+mj-lt"/>
              </a:rPr>
              <a:t>Klagen bør primært stilles til ansvarlig skole / barnehageledelse i kommunen, for. eks. oppvekstleder / barnehageleder.</a:t>
            </a:r>
          </a:p>
          <a:p>
            <a:pPr marL="585216" lvl="1" indent="0">
              <a:lnSpc>
                <a:spcPct val="150000"/>
              </a:lnSpc>
              <a:buClr>
                <a:srgbClr val="00B050"/>
              </a:buClr>
              <a:buNone/>
            </a:pPr>
            <a:endParaRPr lang="nb-NO" sz="2000" dirty="0">
              <a:solidFill>
                <a:schemeClr val="bg2">
                  <a:lumMod val="75000"/>
                </a:schemeClr>
              </a:solidFill>
              <a:latin typeface="+mj-lt"/>
            </a:endParaRPr>
          </a:p>
          <a:p>
            <a:pPr marL="585216" lvl="1" indent="0">
              <a:lnSpc>
                <a:spcPct val="150000"/>
              </a:lnSpc>
              <a:buClr>
                <a:srgbClr val="00B050"/>
              </a:buClr>
              <a:buNone/>
            </a:pPr>
            <a:r>
              <a:rPr lang="nb-NO" sz="2000" dirty="0">
                <a:solidFill>
                  <a:schemeClr val="bg2">
                    <a:lumMod val="75000"/>
                  </a:schemeClr>
                </a:solidFill>
                <a:latin typeface="+mj-lt"/>
              </a:rPr>
              <a:t>Disse har samme plikt til å registrere klagen.</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37</a:t>
            </a:fld>
            <a:endParaRPr lang="nb-NO"/>
          </a:p>
        </p:txBody>
      </p:sp>
    </p:spTree>
    <p:extLst>
      <p:ext uri="{BB962C8B-B14F-4D97-AF65-F5344CB8AC3E}">
        <p14:creationId xmlns:p14="http://schemas.microsoft.com/office/powerpoint/2010/main" val="28398695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4162474"/>
          </a:xfrm>
        </p:spPr>
        <p:txBody>
          <a:bodyPr>
            <a:normAutofit/>
          </a:bodyPr>
          <a:lstStyle/>
          <a:p>
            <a:r>
              <a:rPr lang="nb-NO" sz="2800" dirty="0">
                <a:solidFill>
                  <a:schemeClr val="bg2">
                    <a:lumMod val="50000"/>
                  </a:schemeClr>
                </a:solidFill>
              </a:rPr>
              <a:t>Takk </a:t>
            </a:r>
            <a:br>
              <a:rPr lang="nb-NO" sz="2800" dirty="0">
                <a:solidFill>
                  <a:schemeClr val="bg2">
                    <a:lumMod val="50000"/>
                  </a:schemeClr>
                </a:solidFill>
              </a:rPr>
            </a:br>
            <a:r>
              <a:rPr lang="nb-NO" sz="2800" dirty="0">
                <a:solidFill>
                  <a:schemeClr val="bg2">
                    <a:lumMod val="50000"/>
                  </a:schemeClr>
                </a:solidFill>
              </a:rPr>
              <a:t>for </a:t>
            </a:r>
            <a:br>
              <a:rPr lang="nb-NO" sz="2800" dirty="0">
                <a:solidFill>
                  <a:schemeClr val="bg2">
                    <a:lumMod val="50000"/>
                  </a:schemeClr>
                </a:solidFill>
              </a:rPr>
            </a:br>
            <a:r>
              <a:rPr lang="nb-NO" sz="2800" dirty="0">
                <a:solidFill>
                  <a:schemeClr val="bg2">
                    <a:lumMod val="50000"/>
                  </a:schemeClr>
                </a:solidFill>
              </a:rPr>
              <a:t>oppmerksomheten</a:t>
            </a:r>
          </a:p>
        </p:txBody>
      </p:sp>
      <p:sp>
        <p:nvSpPr>
          <p:cNvPr id="3" name="Plassholder for innhold 2"/>
          <p:cNvSpPr>
            <a:spLocks noGrp="1"/>
          </p:cNvSpPr>
          <p:nvPr>
            <p:ph idx="1"/>
          </p:nvPr>
        </p:nvSpPr>
        <p:spPr>
          <a:xfrm>
            <a:off x="457200" y="5877272"/>
            <a:ext cx="8229600" cy="432088"/>
          </a:xfrm>
        </p:spPr>
        <p:txBody>
          <a:bodyPr>
            <a:normAutofit fontScale="92500" lnSpcReduction="20000"/>
          </a:bodyPr>
          <a:lstStyle/>
          <a:p>
            <a:endParaRPr lang="nb-NO" dirty="0"/>
          </a:p>
        </p:txBody>
      </p:sp>
      <p:pic>
        <p:nvPicPr>
          <p:cNvPr id="29699" name="Picture 3" descr="C:\Users\Else-Marie\AppData\Local\Microsoft\Windows\Temporary Internet Files\Content.IE5\1G528Y9F\MC900078795[1].wmf"/>
          <p:cNvPicPr>
            <a:picLocks noChangeAspect="1" noChangeArrowheads="1"/>
          </p:cNvPicPr>
          <p:nvPr/>
        </p:nvPicPr>
        <p:blipFill>
          <a:blip r:embed="rId3" cstate="print"/>
          <a:srcRect/>
          <a:stretch>
            <a:fillRect/>
          </a:stretch>
        </p:blipFill>
        <p:spPr bwMode="auto">
          <a:xfrm>
            <a:off x="3923928" y="3356992"/>
            <a:ext cx="1944191" cy="2642368"/>
          </a:xfrm>
          <a:prstGeom prst="rect">
            <a:avLst/>
          </a:prstGeom>
          <a:noFill/>
        </p:spPr>
      </p:pic>
      <p:sp>
        <p:nvSpPr>
          <p:cNvPr id="4" name="Plassholder for lysbildenummer 3"/>
          <p:cNvSpPr>
            <a:spLocks noGrp="1"/>
          </p:cNvSpPr>
          <p:nvPr>
            <p:ph type="sldNum" sz="quarter" idx="12"/>
          </p:nvPr>
        </p:nvSpPr>
        <p:spPr/>
        <p:txBody>
          <a:bodyPr/>
          <a:lstStyle/>
          <a:p>
            <a:fld id="{A7E1A8E0-41E0-4374-922B-028390935144}" type="slidenum">
              <a:rPr lang="nb-NO" smtClean="0"/>
              <a:pPr/>
              <a:t>38</a:t>
            </a:fld>
            <a:endParaRPr lang="nb-NO"/>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778098"/>
          </a:xfrm>
        </p:spPr>
        <p:txBody>
          <a:bodyPr>
            <a:normAutofit/>
          </a:bodyPr>
          <a:lstStyle/>
          <a:p>
            <a:r>
              <a:rPr lang="nb-NO" sz="3200" u="sng" dirty="0">
                <a:solidFill>
                  <a:schemeClr val="bg2">
                    <a:lumMod val="50000"/>
                  </a:schemeClr>
                </a:solidFill>
                <a:effectLst/>
                <a:latin typeface="Arial" pitchFamily="34" charset="0"/>
                <a:cs typeface="Arial" pitchFamily="34" charset="0"/>
              </a:rPr>
              <a:t>Roller</a:t>
            </a:r>
          </a:p>
        </p:txBody>
      </p:sp>
      <p:sp>
        <p:nvSpPr>
          <p:cNvPr id="4" name="Ellipse 3"/>
          <p:cNvSpPr/>
          <p:nvPr/>
        </p:nvSpPr>
        <p:spPr>
          <a:xfrm>
            <a:off x="395536" y="2996952"/>
            <a:ext cx="1944216" cy="864096"/>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nb-NO" b="1" dirty="0"/>
              <a:t>Miljørettet helsevern</a:t>
            </a:r>
          </a:p>
        </p:txBody>
      </p:sp>
      <p:sp>
        <p:nvSpPr>
          <p:cNvPr id="9" name="Ellipse 8"/>
          <p:cNvSpPr/>
          <p:nvPr/>
        </p:nvSpPr>
        <p:spPr>
          <a:xfrm>
            <a:off x="3635896" y="1556792"/>
            <a:ext cx="1584176" cy="36004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nb-NO" sz="1200" b="1" dirty="0"/>
              <a:t>Rådgivning</a:t>
            </a:r>
          </a:p>
        </p:txBody>
      </p:sp>
      <p:sp>
        <p:nvSpPr>
          <p:cNvPr id="10" name="Ellipse 9"/>
          <p:cNvSpPr/>
          <p:nvPr/>
        </p:nvSpPr>
        <p:spPr>
          <a:xfrm>
            <a:off x="3635896" y="3212976"/>
            <a:ext cx="1584176" cy="360040"/>
          </a:xfrm>
          <a:prstGeom prst="ellips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Tilsyn</a:t>
            </a:r>
          </a:p>
        </p:txBody>
      </p:sp>
      <p:sp>
        <p:nvSpPr>
          <p:cNvPr id="11" name="Ellipse 10"/>
          <p:cNvSpPr/>
          <p:nvPr/>
        </p:nvSpPr>
        <p:spPr>
          <a:xfrm>
            <a:off x="3635896" y="4797152"/>
            <a:ext cx="1584176" cy="43204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nb-NO" sz="1200" b="1" dirty="0"/>
              <a:t>Overvåkning og varsling</a:t>
            </a:r>
          </a:p>
        </p:txBody>
      </p:sp>
      <p:sp>
        <p:nvSpPr>
          <p:cNvPr id="16" name="Ellipse 15"/>
          <p:cNvSpPr/>
          <p:nvPr/>
        </p:nvSpPr>
        <p:spPr>
          <a:xfrm>
            <a:off x="6444208" y="2636912"/>
            <a:ext cx="1944216" cy="360040"/>
          </a:xfrm>
          <a:prstGeom prst="ellipse">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Skoler og barnehager</a:t>
            </a:r>
          </a:p>
        </p:txBody>
      </p:sp>
      <p:sp>
        <p:nvSpPr>
          <p:cNvPr id="17" name="Ellipse 16"/>
          <p:cNvSpPr/>
          <p:nvPr/>
        </p:nvSpPr>
        <p:spPr>
          <a:xfrm>
            <a:off x="6444208" y="3068960"/>
            <a:ext cx="1944216" cy="360040"/>
          </a:xfrm>
          <a:prstGeom prst="ellips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Badeanlegg mm</a:t>
            </a:r>
          </a:p>
        </p:txBody>
      </p:sp>
      <p:sp>
        <p:nvSpPr>
          <p:cNvPr id="18" name="Ellipse 17"/>
          <p:cNvSpPr/>
          <p:nvPr/>
        </p:nvSpPr>
        <p:spPr>
          <a:xfrm>
            <a:off x="6444208" y="3521981"/>
            <a:ext cx="1944216" cy="360040"/>
          </a:xfrm>
          <a:prstGeom prst="ellips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Frisør, hudpleie, tatovører</a:t>
            </a:r>
          </a:p>
        </p:txBody>
      </p:sp>
      <p:sp>
        <p:nvSpPr>
          <p:cNvPr id="26" name="Ellipse 25"/>
          <p:cNvSpPr/>
          <p:nvPr/>
        </p:nvSpPr>
        <p:spPr>
          <a:xfrm>
            <a:off x="6588224" y="4869160"/>
            <a:ext cx="1656184" cy="36004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nb-NO" sz="1200" b="1" dirty="0"/>
              <a:t>Alle tema</a:t>
            </a:r>
          </a:p>
        </p:txBody>
      </p:sp>
      <p:cxnSp>
        <p:nvCxnSpPr>
          <p:cNvPr id="3085" name="Rett pil 3084"/>
          <p:cNvCxnSpPr>
            <a:stCxn id="10" idx="6"/>
            <a:endCxn id="18" idx="2"/>
          </p:cNvCxnSpPr>
          <p:nvPr/>
        </p:nvCxnSpPr>
        <p:spPr>
          <a:xfrm>
            <a:off x="5220072" y="3392996"/>
            <a:ext cx="1224136" cy="3090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88" name="Rett pil 3087"/>
          <p:cNvCxnSpPr>
            <a:stCxn id="10" idx="6"/>
            <a:endCxn id="17" idx="2"/>
          </p:cNvCxnSpPr>
          <p:nvPr/>
        </p:nvCxnSpPr>
        <p:spPr>
          <a:xfrm flipV="1">
            <a:off x="5220072" y="3248980"/>
            <a:ext cx="1224136"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91" name="Rett pil 3090"/>
          <p:cNvCxnSpPr>
            <a:stCxn id="10" idx="6"/>
            <a:endCxn id="16" idx="2"/>
          </p:cNvCxnSpPr>
          <p:nvPr/>
        </p:nvCxnSpPr>
        <p:spPr>
          <a:xfrm flipV="1">
            <a:off x="5220072" y="2816932"/>
            <a:ext cx="1224136"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Rett pil 33"/>
          <p:cNvCxnSpPr>
            <a:stCxn id="4" idx="6"/>
            <a:endCxn id="9" idx="2"/>
          </p:cNvCxnSpPr>
          <p:nvPr/>
        </p:nvCxnSpPr>
        <p:spPr>
          <a:xfrm flipV="1">
            <a:off x="2339752" y="1736812"/>
            <a:ext cx="1296144" cy="1692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Rett pil 36"/>
          <p:cNvCxnSpPr>
            <a:stCxn id="4" idx="6"/>
            <a:endCxn id="10" idx="2"/>
          </p:cNvCxnSpPr>
          <p:nvPr/>
        </p:nvCxnSpPr>
        <p:spPr>
          <a:xfrm flipV="1">
            <a:off x="2339752" y="3392996"/>
            <a:ext cx="1296144" cy="360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Rett pil 40"/>
          <p:cNvCxnSpPr>
            <a:stCxn id="4" idx="6"/>
            <a:endCxn id="11" idx="2"/>
          </p:cNvCxnSpPr>
          <p:nvPr/>
        </p:nvCxnSpPr>
        <p:spPr>
          <a:xfrm>
            <a:off x="2339752" y="3429000"/>
            <a:ext cx="1296144" cy="1584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Rett pil 55"/>
          <p:cNvCxnSpPr>
            <a:stCxn id="11" idx="6"/>
            <a:endCxn id="26" idx="2"/>
          </p:cNvCxnSpPr>
          <p:nvPr/>
        </p:nvCxnSpPr>
        <p:spPr>
          <a:xfrm>
            <a:off x="5220072" y="5013176"/>
            <a:ext cx="1368152" cy="360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6" name="Ellipse 45"/>
          <p:cNvSpPr/>
          <p:nvPr/>
        </p:nvSpPr>
        <p:spPr>
          <a:xfrm>
            <a:off x="6444208" y="1556792"/>
            <a:ext cx="1944216" cy="36004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nb-NO" sz="1200" b="1" dirty="0"/>
              <a:t>Alle tema</a:t>
            </a:r>
          </a:p>
        </p:txBody>
      </p:sp>
      <p:cxnSp>
        <p:nvCxnSpPr>
          <p:cNvPr id="7" name="Rett pil 6"/>
          <p:cNvCxnSpPr>
            <a:stCxn id="9" idx="6"/>
            <a:endCxn id="46" idx="2"/>
          </p:cNvCxnSpPr>
          <p:nvPr/>
        </p:nvCxnSpPr>
        <p:spPr>
          <a:xfrm>
            <a:off x="5220072" y="1736812"/>
            <a:ext cx="122413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5" name="Ellipse 84"/>
          <p:cNvSpPr/>
          <p:nvPr/>
        </p:nvSpPr>
        <p:spPr>
          <a:xfrm>
            <a:off x="6444208" y="4005064"/>
            <a:ext cx="1944216" cy="360040"/>
          </a:xfrm>
          <a:prstGeom prst="ellips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Solarier</a:t>
            </a:r>
          </a:p>
        </p:txBody>
      </p:sp>
      <p:cxnSp>
        <p:nvCxnSpPr>
          <p:cNvPr id="76" name="Rett pil 75"/>
          <p:cNvCxnSpPr>
            <a:stCxn id="10" idx="6"/>
            <a:endCxn id="85" idx="2"/>
          </p:cNvCxnSpPr>
          <p:nvPr/>
        </p:nvCxnSpPr>
        <p:spPr>
          <a:xfrm>
            <a:off x="5220072" y="3392996"/>
            <a:ext cx="1224136"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Plassholder for lysbildenummer 2"/>
          <p:cNvSpPr>
            <a:spLocks noGrp="1"/>
          </p:cNvSpPr>
          <p:nvPr>
            <p:ph type="sldNum" sz="quarter" idx="12"/>
          </p:nvPr>
        </p:nvSpPr>
        <p:spPr/>
        <p:txBody>
          <a:bodyPr/>
          <a:lstStyle/>
          <a:p>
            <a:fld id="{12D17FE6-5C67-457D-B72E-1329661823FA}" type="slidenum">
              <a:rPr lang="nb-NO" smtClean="0"/>
              <a:pPr/>
              <a:t>4</a:t>
            </a:fld>
            <a:endParaRPr lang="nb-NO"/>
          </a:p>
        </p:txBody>
      </p:sp>
    </p:spTree>
    <p:extLst>
      <p:ext uri="{BB962C8B-B14F-4D97-AF65-F5344CB8AC3E}">
        <p14:creationId xmlns:p14="http://schemas.microsoft.com/office/powerpoint/2010/main" val="1240982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980728"/>
            <a:ext cx="8219256" cy="1296144"/>
          </a:xfrm>
        </p:spPr>
        <p:txBody>
          <a:bodyPr anchor="t"/>
          <a:lstStyle/>
          <a:p>
            <a:pPr marL="137160" indent="0" algn="ctr"/>
            <a:r>
              <a:rPr lang="nb-NO" sz="3600" dirty="0">
                <a:solidFill>
                  <a:schemeClr val="bg2">
                    <a:lumMod val="50000"/>
                  </a:schemeClr>
                </a:solidFill>
                <a:effectLst/>
                <a:latin typeface="Arial" pitchFamily="34" charset="0"/>
                <a:cs typeface="Arial" pitchFamily="34" charset="0"/>
              </a:rPr>
              <a:t>Forskrift om miljørettet helsevern i skoler og barnehager mv.</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5</a:t>
            </a:fld>
            <a:endParaRPr lang="nb-NO"/>
          </a:p>
        </p:txBody>
      </p:sp>
    </p:spTree>
    <p:extLst>
      <p:ext uri="{BB962C8B-B14F-4D97-AF65-F5344CB8AC3E}">
        <p14:creationId xmlns:p14="http://schemas.microsoft.com/office/powerpoint/2010/main" val="389362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16632"/>
            <a:ext cx="8219256" cy="1944216"/>
          </a:xfrm>
        </p:spPr>
        <p:txBody>
          <a:bodyPr anchor="t"/>
          <a:lstStyle/>
          <a:p>
            <a:pPr marL="137160" indent="0"/>
            <a:br>
              <a:rPr lang="nb-NO" sz="1800" u="sng" dirty="0">
                <a:solidFill>
                  <a:schemeClr val="bg2">
                    <a:lumMod val="50000"/>
                  </a:schemeClr>
                </a:solidFill>
                <a:effectLst/>
                <a:latin typeface="Arial" pitchFamily="34" charset="0"/>
                <a:cs typeface="Arial" pitchFamily="34" charset="0"/>
              </a:rPr>
            </a:br>
            <a:r>
              <a:rPr lang="nb-NO" sz="1800" u="sng" dirty="0">
                <a:solidFill>
                  <a:schemeClr val="bg2">
                    <a:lumMod val="50000"/>
                  </a:schemeClr>
                </a:solidFill>
                <a:effectLst/>
                <a:latin typeface="Arial" pitchFamily="34" charset="0"/>
                <a:cs typeface="Arial" pitchFamily="34" charset="0"/>
              </a:rPr>
              <a:t>§ 1. Formål :</a:t>
            </a:r>
            <a:br>
              <a:rPr lang="nb-NO" sz="1800" dirty="0">
                <a:solidFill>
                  <a:schemeClr val="bg2">
                    <a:lumMod val="50000"/>
                  </a:schemeClr>
                </a:solidFill>
                <a:effectLst/>
                <a:latin typeface="Arial" pitchFamily="34" charset="0"/>
                <a:cs typeface="Arial" pitchFamily="34" charset="0"/>
              </a:rPr>
            </a:br>
            <a:br>
              <a:rPr lang="nb-NO" sz="1800" dirty="0">
                <a:solidFill>
                  <a:schemeClr val="bg2">
                    <a:lumMod val="50000"/>
                  </a:schemeClr>
                </a:solidFill>
                <a:effectLst/>
                <a:latin typeface="Arial" pitchFamily="34" charset="0"/>
                <a:cs typeface="Arial" pitchFamily="34" charset="0"/>
              </a:rPr>
            </a:br>
            <a:r>
              <a:rPr lang="nb-NO" sz="1800" dirty="0">
                <a:solidFill>
                  <a:schemeClr val="bg2">
                    <a:lumMod val="50000"/>
                  </a:schemeClr>
                </a:solidFill>
                <a:effectLst/>
                <a:latin typeface="Arial" pitchFamily="34" charset="0"/>
                <a:cs typeface="Arial" pitchFamily="34" charset="0"/>
              </a:rPr>
              <a:t>Bidra til at miljøet i barnehager, skoler og andre virksomheter som nevnt i § 2 fremmer helse, trivsel, gode sosiale og miljømessige forhold samt forebygger sykdom og skade</a:t>
            </a:r>
            <a:r>
              <a:rPr lang="nb-NO" sz="1800" dirty="0">
                <a:effectLst/>
                <a:latin typeface="Arial" pitchFamily="34" charset="0"/>
                <a:cs typeface="Arial" pitchFamily="34" charset="0"/>
              </a:rPr>
              <a:t> </a:t>
            </a:r>
          </a:p>
        </p:txBody>
      </p:sp>
      <p:sp>
        <p:nvSpPr>
          <p:cNvPr id="5" name="Plassholder for tekst 4"/>
          <p:cNvSpPr>
            <a:spLocks noGrp="1"/>
          </p:cNvSpPr>
          <p:nvPr>
            <p:ph type="body" idx="1"/>
          </p:nvPr>
        </p:nvSpPr>
        <p:spPr>
          <a:xfrm>
            <a:off x="683568" y="2348880"/>
            <a:ext cx="8003232" cy="3816424"/>
          </a:xfrm>
        </p:spPr>
        <p:txBody>
          <a:bodyPr>
            <a:normAutofit/>
          </a:bodyPr>
          <a:lstStyle/>
          <a:p>
            <a:endParaRPr lang="nb-NO" sz="1800" dirty="0">
              <a:solidFill>
                <a:schemeClr val="accent5">
                  <a:lumMod val="50000"/>
                </a:schemeClr>
              </a:solidFill>
              <a:latin typeface="+mj-lt"/>
            </a:endParaRPr>
          </a:p>
          <a:p>
            <a:r>
              <a:rPr lang="nb-NO" sz="1800" dirty="0">
                <a:solidFill>
                  <a:schemeClr val="accent5">
                    <a:lumMod val="50000"/>
                  </a:schemeClr>
                </a:solidFill>
                <a:latin typeface="+mj-lt"/>
              </a:rPr>
              <a:t>Med barns miljø menes miljøet både i innendørs arealer og på uteområder som ligger på enhetens eiendom, i umiddelbar tilknytning til denne og andre områder som virksomheten drives på.</a:t>
            </a:r>
          </a:p>
          <a:p>
            <a:r>
              <a:rPr lang="nb-NO" sz="1800" dirty="0">
                <a:solidFill>
                  <a:schemeClr val="accent5">
                    <a:lumMod val="50000"/>
                  </a:schemeClr>
                </a:solidFill>
                <a:latin typeface="+mj-lt"/>
              </a:rPr>
              <a:t> </a:t>
            </a:r>
          </a:p>
          <a:p>
            <a:r>
              <a:rPr lang="nb-NO" sz="1800" dirty="0">
                <a:solidFill>
                  <a:schemeClr val="accent5">
                    <a:lumMod val="50000"/>
                  </a:schemeClr>
                </a:solidFill>
                <a:latin typeface="+mj-lt"/>
              </a:rPr>
              <a:t>Forskriften gjelder også når barn er på utflukter og turer.</a:t>
            </a:r>
          </a:p>
          <a:p>
            <a:endParaRPr lang="nb-NO" sz="1800" dirty="0">
              <a:solidFill>
                <a:schemeClr val="accent5">
                  <a:lumMod val="50000"/>
                </a:schemeClr>
              </a:solidFill>
              <a:latin typeface="+mj-lt"/>
            </a:endParaRPr>
          </a:p>
          <a:p>
            <a:r>
              <a:rPr lang="nb-NO" sz="1800" dirty="0">
                <a:solidFill>
                  <a:schemeClr val="accent5">
                    <a:lumMod val="50000"/>
                  </a:schemeClr>
                </a:solidFill>
                <a:latin typeface="+mj-lt"/>
              </a:rPr>
              <a:t>Formålet understreker betydningen av at barna skal ha et </a:t>
            </a:r>
            <a:r>
              <a:rPr lang="nb-NO" sz="1800" u="sng" dirty="0">
                <a:solidFill>
                  <a:schemeClr val="accent5">
                    <a:lumMod val="50000"/>
                  </a:schemeClr>
                </a:solidFill>
                <a:latin typeface="+mj-lt"/>
              </a:rPr>
              <a:t>helsefremmende miljø </a:t>
            </a:r>
            <a:r>
              <a:rPr lang="nb-NO" sz="1800" dirty="0">
                <a:solidFill>
                  <a:schemeClr val="accent5">
                    <a:lumMod val="50000"/>
                  </a:schemeClr>
                </a:solidFill>
                <a:latin typeface="+mj-lt"/>
              </a:rPr>
              <a:t>og ikke bare beskyttes i mot risiko.</a:t>
            </a: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6</a:t>
            </a:fld>
            <a:endParaRPr lang="nb-NO"/>
          </a:p>
        </p:txBody>
      </p:sp>
    </p:spTree>
    <p:extLst>
      <p:ext uri="{BB962C8B-B14F-4D97-AF65-F5344CB8AC3E}">
        <p14:creationId xmlns:p14="http://schemas.microsoft.com/office/powerpoint/2010/main" val="1895364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778098"/>
          </a:xfrm>
        </p:spPr>
        <p:txBody>
          <a:bodyPr>
            <a:normAutofit/>
          </a:bodyPr>
          <a:lstStyle/>
          <a:p>
            <a:r>
              <a:rPr lang="nb-NO" sz="2400" u="sng" dirty="0">
                <a:solidFill>
                  <a:schemeClr val="bg2">
                    <a:lumMod val="50000"/>
                  </a:schemeClr>
                </a:solidFill>
                <a:effectLst/>
              </a:rPr>
              <a:t>Miljørettet helsevern i skoler og barnehager</a:t>
            </a:r>
          </a:p>
        </p:txBody>
      </p:sp>
      <p:sp>
        <p:nvSpPr>
          <p:cNvPr id="4" name="Ellipse 3"/>
          <p:cNvSpPr/>
          <p:nvPr/>
        </p:nvSpPr>
        <p:spPr>
          <a:xfrm>
            <a:off x="3347865" y="2780927"/>
            <a:ext cx="2104922" cy="1194663"/>
          </a:xfrm>
          <a:prstGeom prst="ellipse">
            <a:avLst/>
          </a:prstGeom>
          <a:ln w="19050">
            <a:solidFill>
              <a:schemeClr val="bg2">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nb-NO" sz="1400" b="1" dirty="0"/>
              <a:t>Miljørettet helsevern i skoler og barnehager</a:t>
            </a:r>
          </a:p>
        </p:txBody>
      </p:sp>
      <p:sp>
        <p:nvSpPr>
          <p:cNvPr id="9" name="Ellipse 8"/>
          <p:cNvSpPr/>
          <p:nvPr/>
        </p:nvSpPr>
        <p:spPr>
          <a:xfrm>
            <a:off x="4499992" y="6034722"/>
            <a:ext cx="1491940"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wrap="square" rtlCol="0" anchor="ctr">
            <a:spAutoFit/>
          </a:bodyPr>
          <a:lstStyle/>
          <a:p>
            <a:pPr algn="ctr"/>
            <a:r>
              <a:rPr lang="nb-NO" sz="1000" b="1" dirty="0">
                <a:solidFill>
                  <a:schemeClr val="bg1"/>
                </a:solidFill>
              </a:rPr>
              <a:t>§ 24. Avfalls-håndtering</a:t>
            </a:r>
          </a:p>
        </p:txBody>
      </p:sp>
      <p:sp>
        <p:nvSpPr>
          <p:cNvPr id="10" name="Ellipse 9"/>
          <p:cNvSpPr/>
          <p:nvPr/>
        </p:nvSpPr>
        <p:spPr>
          <a:xfrm>
            <a:off x="2699792" y="6034722"/>
            <a:ext cx="1423325"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nb-NO" sz="1000" b="1" dirty="0">
                <a:solidFill>
                  <a:schemeClr val="bg1"/>
                </a:solidFill>
              </a:rPr>
              <a:t>§ 23. Sanitære forhold</a:t>
            </a:r>
          </a:p>
        </p:txBody>
      </p:sp>
      <p:sp>
        <p:nvSpPr>
          <p:cNvPr id="13" name="Ellipse 12"/>
          <p:cNvSpPr/>
          <p:nvPr/>
        </p:nvSpPr>
        <p:spPr>
          <a:xfrm>
            <a:off x="127784" y="3010758"/>
            <a:ext cx="1944216"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tlCol="0" anchor="ctr">
            <a:spAutoFit/>
          </a:bodyPr>
          <a:lstStyle/>
          <a:p>
            <a:pPr algn="ctr"/>
            <a:r>
              <a:rPr lang="nb-NO" sz="1000" b="1" dirty="0">
                <a:solidFill>
                  <a:schemeClr val="bg1"/>
                </a:solidFill>
              </a:rPr>
              <a:t>§ 8. Beliggenhet</a:t>
            </a:r>
          </a:p>
        </p:txBody>
      </p:sp>
      <p:sp>
        <p:nvSpPr>
          <p:cNvPr id="14" name="Ellipse 13"/>
          <p:cNvSpPr/>
          <p:nvPr/>
        </p:nvSpPr>
        <p:spPr>
          <a:xfrm>
            <a:off x="107504" y="994162"/>
            <a:ext cx="2088232"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tlCol="0" anchor="ctr">
            <a:spAutoFit/>
          </a:bodyPr>
          <a:lstStyle/>
          <a:p>
            <a:pPr algn="ctr"/>
            <a:r>
              <a:rPr lang="nb-NO" sz="1000" b="1" dirty="0">
                <a:solidFill>
                  <a:schemeClr val="bg1"/>
                </a:solidFill>
              </a:rPr>
              <a:t>§ 5. Opplysnings- og informasjonsplikt</a:t>
            </a:r>
          </a:p>
        </p:txBody>
      </p:sp>
      <p:sp>
        <p:nvSpPr>
          <p:cNvPr id="15" name="Ellipse 14"/>
          <p:cNvSpPr/>
          <p:nvPr/>
        </p:nvSpPr>
        <p:spPr>
          <a:xfrm>
            <a:off x="3347864" y="1200309"/>
            <a:ext cx="2104923"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tlCol="0" anchor="ctr">
            <a:spAutoFit/>
          </a:bodyPr>
          <a:lstStyle/>
          <a:p>
            <a:pPr algn="ctr"/>
            <a:r>
              <a:rPr lang="nb-NO" sz="1000" b="1" dirty="0">
                <a:solidFill>
                  <a:schemeClr val="bg1"/>
                </a:solidFill>
              </a:rPr>
              <a:t>§ 4. Ansvar, internkontroll</a:t>
            </a:r>
          </a:p>
        </p:txBody>
      </p:sp>
      <p:sp>
        <p:nvSpPr>
          <p:cNvPr id="16" name="Ellipse 15"/>
          <p:cNvSpPr/>
          <p:nvPr/>
        </p:nvSpPr>
        <p:spPr>
          <a:xfrm>
            <a:off x="179512" y="3514442"/>
            <a:ext cx="1944216"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9. Utforming og innredning</a:t>
            </a:r>
          </a:p>
        </p:txBody>
      </p:sp>
      <p:sp>
        <p:nvSpPr>
          <p:cNvPr id="17" name="Ellipse 16"/>
          <p:cNvSpPr/>
          <p:nvPr/>
        </p:nvSpPr>
        <p:spPr>
          <a:xfrm>
            <a:off x="171166" y="4162514"/>
            <a:ext cx="1944216"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10. Mulighet for aktivitet og hvile</a:t>
            </a:r>
          </a:p>
        </p:txBody>
      </p:sp>
      <p:sp>
        <p:nvSpPr>
          <p:cNvPr id="18" name="Ellipse 17"/>
          <p:cNvSpPr/>
          <p:nvPr/>
        </p:nvSpPr>
        <p:spPr>
          <a:xfrm>
            <a:off x="179512" y="4810958"/>
            <a:ext cx="1944216"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11. Måltid</a:t>
            </a:r>
          </a:p>
        </p:txBody>
      </p:sp>
      <p:sp>
        <p:nvSpPr>
          <p:cNvPr id="19" name="Ellipse 18"/>
          <p:cNvSpPr/>
          <p:nvPr/>
        </p:nvSpPr>
        <p:spPr>
          <a:xfrm>
            <a:off x="179512" y="5242634"/>
            <a:ext cx="1944216"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12. Psykososiale forhold</a:t>
            </a:r>
          </a:p>
        </p:txBody>
      </p:sp>
      <p:sp>
        <p:nvSpPr>
          <p:cNvPr id="20" name="Ellipse 19"/>
          <p:cNvSpPr/>
          <p:nvPr/>
        </p:nvSpPr>
        <p:spPr>
          <a:xfrm>
            <a:off x="171166" y="5890706"/>
            <a:ext cx="1944216"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13. Rengjøring og vedlikehold</a:t>
            </a:r>
          </a:p>
        </p:txBody>
      </p:sp>
      <p:sp>
        <p:nvSpPr>
          <p:cNvPr id="21" name="Ellipse 20"/>
          <p:cNvSpPr/>
          <p:nvPr/>
        </p:nvSpPr>
        <p:spPr>
          <a:xfrm>
            <a:off x="6783486" y="1052736"/>
            <a:ext cx="2108994" cy="648072"/>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nb-NO" sz="1000" b="1" dirty="0">
                <a:solidFill>
                  <a:schemeClr val="bg1"/>
                </a:solidFill>
              </a:rPr>
              <a:t>§ 14. Sikkerhet og helsemessig beredskap</a:t>
            </a:r>
          </a:p>
        </p:txBody>
      </p:sp>
      <p:sp>
        <p:nvSpPr>
          <p:cNvPr id="22" name="Ellipse 21"/>
          <p:cNvSpPr/>
          <p:nvPr/>
        </p:nvSpPr>
        <p:spPr>
          <a:xfrm>
            <a:off x="6804248" y="1844824"/>
            <a:ext cx="2088232"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nb-NO" sz="1000" b="1" dirty="0">
                <a:solidFill>
                  <a:schemeClr val="bg1"/>
                </a:solidFill>
              </a:rPr>
              <a:t>§ 15. Førstehjelp</a:t>
            </a:r>
          </a:p>
        </p:txBody>
      </p:sp>
      <p:sp>
        <p:nvSpPr>
          <p:cNvPr id="23" name="Ellipse 22"/>
          <p:cNvSpPr/>
          <p:nvPr/>
        </p:nvSpPr>
        <p:spPr>
          <a:xfrm>
            <a:off x="6783486" y="2276872"/>
            <a:ext cx="2253010" cy="779026"/>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nb-NO" sz="1000" b="1" dirty="0">
                <a:solidFill>
                  <a:schemeClr val="bg1"/>
                </a:solidFill>
              </a:rPr>
              <a:t>§ 16. Tilrettelegging basert på opplysninger om helseforhold</a:t>
            </a:r>
          </a:p>
        </p:txBody>
      </p:sp>
      <p:sp>
        <p:nvSpPr>
          <p:cNvPr id="24" name="Ellipse 23"/>
          <p:cNvSpPr/>
          <p:nvPr/>
        </p:nvSpPr>
        <p:spPr>
          <a:xfrm>
            <a:off x="6783486" y="3140968"/>
            <a:ext cx="2108994"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nb-NO" sz="1000" b="1" dirty="0">
                <a:solidFill>
                  <a:schemeClr val="bg1"/>
                </a:solidFill>
              </a:rPr>
              <a:t>§ 17. Smittevern</a:t>
            </a:r>
          </a:p>
        </p:txBody>
      </p:sp>
      <p:sp>
        <p:nvSpPr>
          <p:cNvPr id="25" name="Ellipse 24"/>
          <p:cNvSpPr/>
          <p:nvPr/>
        </p:nvSpPr>
        <p:spPr>
          <a:xfrm>
            <a:off x="6813344" y="5509398"/>
            <a:ext cx="2079136"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nchor="ctr">
            <a:spAutoFit/>
          </a:bodyPr>
          <a:lstStyle/>
          <a:p>
            <a:pPr algn="ctr"/>
            <a:r>
              <a:rPr lang="nb-NO" sz="1000" b="1" dirty="0"/>
              <a:t>§ 21. Lydforhold</a:t>
            </a:r>
          </a:p>
        </p:txBody>
      </p:sp>
      <p:sp>
        <p:nvSpPr>
          <p:cNvPr id="26" name="Ellipse 25"/>
          <p:cNvSpPr/>
          <p:nvPr/>
        </p:nvSpPr>
        <p:spPr>
          <a:xfrm>
            <a:off x="6851244" y="3717032"/>
            <a:ext cx="2041236"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nchor="ctr">
            <a:spAutoFit/>
          </a:bodyPr>
          <a:lstStyle/>
          <a:p>
            <a:pPr algn="ctr"/>
            <a:r>
              <a:rPr lang="nb-NO" sz="1000" b="1" dirty="0"/>
              <a:t>§ 18. Røyking</a:t>
            </a:r>
          </a:p>
        </p:txBody>
      </p:sp>
      <p:cxnSp>
        <p:nvCxnSpPr>
          <p:cNvPr id="27" name="Rett pil 26"/>
          <p:cNvCxnSpPr>
            <a:stCxn id="4" idx="3"/>
            <a:endCxn id="20" idx="6"/>
          </p:cNvCxnSpPr>
          <p:nvPr/>
        </p:nvCxnSpPr>
        <p:spPr>
          <a:xfrm flipH="1">
            <a:off x="2115382" y="3800636"/>
            <a:ext cx="1540742" cy="23713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Rett pil 28"/>
          <p:cNvCxnSpPr>
            <a:stCxn id="4" idx="7"/>
            <a:endCxn id="22" idx="2"/>
          </p:cNvCxnSpPr>
          <p:nvPr/>
        </p:nvCxnSpPr>
        <p:spPr>
          <a:xfrm flipV="1">
            <a:off x="5144528" y="2017941"/>
            <a:ext cx="1659720" cy="9379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72" name="Rett pil 3071"/>
          <p:cNvCxnSpPr>
            <a:stCxn id="4" idx="7"/>
            <a:endCxn id="21" idx="2"/>
          </p:cNvCxnSpPr>
          <p:nvPr/>
        </p:nvCxnSpPr>
        <p:spPr>
          <a:xfrm flipV="1">
            <a:off x="5144528" y="1376772"/>
            <a:ext cx="1638958" cy="15791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76" name="Rett pil 3075"/>
          <p:cNvCxnSpPr>
            <a:stCxn id="4" idx="6"/>
            <a:endCxn id="23" idx="2"/>
          </p:cNvCxnSpPr>
          <p:nvPr/>
        </p:nvCxnSpPr>
        <p:spPr>
          <a:xfrm flipV="1">
            <a:off x="5452787" y="2666385"/>
            <a:ext cx="1330699" cy="7118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79" name="Rett pil 3078"/>
          <p:cNvCxnSpPr>
            <a:stCxn id="4" idx="6"/>
            <a:endCxn id="24" idx="2"/>
          </p:cNvCxnSpPr>
          <p:nvPr/>
        </p:nvCxnSpPr>
        <p:spPr>
          <a:xfrm flipV="1">
            <a:off x="5452787" y="3314085"/>
            <a:ext cx="1330699" cy="641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82" name="Rett pil 3081"/>
          <p:cNvCxnSpPr>
            <a:stCxn id="4" idx="3"/>
            <a:endCxn id="19" idx="6"/>
          </p:cNvCxnSpPr>
          <p:nvPr/>
        </p:nvCxnSpPr>
        <p:spPr>
          <a:xfrm flipH="1">
            <a:off x="2123728" y="3800636"/>
            <a:ext cx="1532396" cy="1723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85" name="Rett pil 3084"/>
          <p:cNvCxnSpPr>
            <a:stCxn id="4" idx="2"/>
            <a:endCxn id="18" idx="6"/>
          </p:cNvCxnSpPr>
          <p:nvPr/>
        </p:nvCxnSpPr>
        <p:spPr>
          <a:xfrm flipH="1">
            <a:off x="2123728" y="3378259"/>
            <a:ext cx="1224137" cy="16058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88" name="Rett pil 3087"/>
          <p:cNvCxnSpPr>
            <a:stCxn id="4" idx="2"/>
            <a:endCxn id="17" idx="6"/>
          </p:cNvCxnSpPr>
          <p:nvPr/>
        </p:nvCxnSpPr>
        <p:spPr>
          <a:xfrm flipH="1">
            <a:off x="2115382" y="3378259"/>
            <a:ext cx="1232483" cy="1065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91" name="Rett pil 3090"/>
          <p:cNvCxnSpPr>
            <a:stCxn id="4" idx="2"/>
            <a:endCxn id="16" idx="6"/>
          </p:cNvCxnSpPr>
          <p:nvPr/>
        </p:nvCxnSpPr>
        <p:spPr>
          <a:xfrm flipH="1">
            <a:off x="2123728" y="3378259"/>
            <a:ext cx="1224137" cy="4174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94" name="Rett pil 3093"/>
          <p:cNvCxnSpPr>
            <a:stCxn id="4" idx="1"/>
            <a:endCxn id="13" idx="6"/>
          </p:cNvCxnSpPr>
          <p:nvPr/>
        </p:nvCxnSpPr>
        <p:spPr>
          <a:xfrm flipH="1">
            <a:off x="2072000" y="2955881"/>
            <a:ext cx="1584124" cy="2279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97" name="Rett pil 3096"/>
          <p:cNvCxnSpPr>
            <a:stCxn id="4" idx="1"/>
            <a:endCxn id="14" idx="6"/>
          </p:cNvCxnSpPr>
          <p:nvPr/>
        </p:nvCxnSpPr>
        <p:spPr>
          <a:xfrm flipH="1" flipV="1">
            <a:off x="2195736" y="1275477"/>
            <a:ext cx="1460388" cy="16804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00" name="Rett pil 3099"/>
          <p:cNvCxnSpPr>
            <a:stCxn id="4" idx="0"/>
            <a:endCxn id="15" idx="4"/>
          </p:cNvCxnSpPr>
          <p:nvPr/>
        </p:nvCxnSpPr>
        <p:spPr>
          <a:xfrm flipV="1">
            <a:off x="4400326" y="1762939"/>
            <a:ext cx="0" cy="10179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Ellipse 61"/>
          <p:cNvSpPr/>
          <p:nvPr/>
        </p:nvSpPr>
        <p:spPr>
          <a:xfrm>
            <a:off x="6783486" y="4263250"/>
            <a:ext cx="2108994"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nchor="ctr">
            <a:spAutoFit/>
          </a:bodyPr>
          <a:lstStyle/>
          <a:p>
            <a:pPr algn="ctr"/>
            <a:r>
              <a:rPr lang="nb-NO" sz="1000" b="1" dirty="0"/>
              <a:t>§ 19. Inneklima / luftkvalitet</a:t>
            </a:r>
          </a:p>
        </p:txBody>
      </p:sp>
      <p:sp>
        <p:nvSpPr>
          <p:cNvPr id="63" name="Ellipse 62"/>
          <p:cNvSpPr/>
          <p:nvPr/>
        </p:nvSpPr>
        <p:spPr>
          <a:xfrm>
            <a:off x="6804248" y="5005342"/>
            <a:ext cx="2088232"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nchor="ctr">
            <a:spAutoFit/>
          </a:bodyPr>
          <a:lstStyle/>
          <a:p>
            <a:pPr algn="ctr"/>
            <a:r>
              <a:rPr lang="nb-NO" sz="1000" b="1" dirty="0"/>
              <a:t>§ 20. Belysning</a:t>
            </a:r>
          </a:p>
        </p:txBody>
      </p:sp>
      <p:sp>
        <p:nvSpPr>
          <p:cNvPr id="64" name="Ellipse 63"/>
          <p:cNvSpPr/>
          <p:nvPr/>
        </p:nvSpPr>
        <p:spPr>
          <a:xfrm>
            <a:off x="6815991" y="6021289"/>
            <a:ext cx="2076489" cy="432048"/>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0" anchor="ctr">
            <a:noAutofit/>
          </a:bodyPr>
          <a:lstStyle/>
          <a:p>
            <a:pPr algn="ctr"/>
            <a:r>
              <a:rPr lang="nb-NO" sz="1000" b="1" dirty="0"/>
              <a:t>§ 22. Drikkevann</a:t>
            </a:r>
          </a:p>
        </p:txBody>
      </p:sp>
      <p:cxnSp>
        <p:nvCxnSpPr>
          <p:cNvPr id="34" name="Rett pil 33"/>
          <p:cNvCxnSpPr>
            <a:stCxn id="4" idx="4"/>
            <a:endCxn id="9" idx="0"/>
          </p:cNvCxnSpPr>
          <p:nvPr/>
        </p:nvCxnSpPr>
        <p:spPr>
          <a:xfrm>
            <a:off x="4400326" y="3975590"/>
            <a:ext cx="845636" cy="2059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Rett pil 36"/>
          <p:cNvCxnSpPr>
            <a:stCxn id="4" idx="4"/>
            <a:endCxn id="10" idx="0"/>
          </p:cNvCxnSpPr>
          <p:nvPr/>
        </p:nvCxnSpPr>
        <p:spPr>
          <a:xfrm flipH="1">
            <a:off x="3411455" y="3975590"/>
            <a:ext cx="988871" cy="2059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Rett pil 43"/>
          <p:cNvCxnSpPr>
            <a:stCxn id="4" idx="5"/>
            <a:endCxn id="25" idx="2"/>
          </p:cNvCxnSpPr>
          <p:nvPr/>
        </p:nvCxnSpPr>
        <p:spPr>
          <a:xfrm>
            <a:off x="5144528" y="3800636"/>
            <a:ext cx="1668816" cy="18818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Rett pil 46"/>
          <p:cNvCxnSpPr>
            <a:stCxn id="4" idx="4"/>
            <a:endCxn id="64" idx="2"/>
          </p:cNvCxnSpPr>
          <p:nvPr/>
        </p:nvCxnSpPr>
        <p:spPr>
          <a:xfrm>
            <a:off x="4400326" y="3975590"/>
            <a:ext cx="2415665" cy="22617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Rett pil 49"/>
          <p:cNvCxnSpPr>
            <a:stCxn id="4" idx="5"/>
            <a:endCxn id="63" idx="2"/>
          </p:cNvCxnSpPr>
          <p:nvPr/>
        </p:nvCxnSpPr>
        <p:spPr>
          <a:xfrm>
            <a:off x="5144528" y="3800636"/>
            <a:ext cx="1659720" cy="13778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Rett pil 52"/>
          <p:cNvCxnSpPr>
            <a:stCxn id="4" idx="6"/>
            <a:endCxn id="62" idx="2"/>
          </p:cNvCxnSpPr>
          <p:nvPr/>
        </p:nvCxnSpPr>
        <p:spPr>
          <a:xfrm>
            <a:off x="5452787" y="3378259"/>
            <a:ext cx="1330699" cy="11663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Rett pil 55"/>
          <p:cNvCxnSpPr>
            <a:stCxn id="4" idx="6"/>
            <a:endCxn id="26" idx="2"/>
          </p:cNvCxnSpPr>
          <p:nvPr/>
        </p:nvCxnSpPr>
        <p:spPr>
          <a:xfrm>
            <a:off x="5452787" y="3378259"/>
            <a:ext cx="1398457" cy="5118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5" name="Ellipse 64"/>
          <p:cNvSpPr/>
          <p:nvPr/>
        </p:nvSpPr>
        <p:spPr>
          <a:xfrm>
            <a:off x="107504" y="1700808"/>
            <a:ext cx="2108994" cy="648072"/>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nb-NO" sz="1000" b="1" dirty="0">
                <a:solidFill>
                  <a:schemeClr val="bg1"/>
                </a:solidFill>
              </a:rPr>
              <a:t>§ 6. Krav om godkjenning</a:t>
            </a:r>
          </a:p>
        </p:txBody>
      </p:sp>
      <p:sp>
        <p:nvSpPr>
          <p:cNvPr id="66" name="Ellipse 65"/>
          <p:cNvSpPr/>
          <p:nvPr/>
        </p:nvSpPr>
        <p:spPr>
          <a:xfrm>
            <a:off x="107504" y="2506702"/>
            <a:ext cx="2088232"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tlCol="0" anchor="ctr">
            <a:spAutoFit/>
          </a:bodyPr>
          <a:lstStyle/>
          <a:p>
            <a:pPr algn="ctr"/>
            <a:r>
              <a:rPr lang="nb-NO" sz="1000" b="1" dirty="0">
                <a:solidFill>
                  <a:schemeClr val="bg1"/>
                </a:solidFill>
              </a:rPr>
              <a:t>§ 7. Generelle krav</a:t>
            </a:r>
          </a:p>
        </p:txBody>
      </p:sp>
      <p:cxnSp>
        <p:nvCxnSpPr>
          <p:cNvPr id="67" name="Rett pil 66"/>
          <p:cNvCxnSpPr>
            <a:stCxn id="4" idx="1"/>
            <a:endCxn id="66" idx="6"/>
          </p:cNvCxnSpPr>
          <p:nvPr/>
        </p:nvCxnSpPr>
        <p:spPr>
          <a:xfrm flipH="1" flipV="1">
            <a:off x="2195736" y="2679819"/>
            <a:ext cx="1460388" cy="276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Rett pil 67"/>
          <p:cNvCxnSpPr>
            <a:stCxn id="4" idx="1"/>
            <a:endCxn id="65" idx="6"/>
          </p:cNvCxnSpPr>
          <p:nvPr/>
        </p:nvCxnSpPr>
        <p:spPr>
          <a:xfrm flipH="1" flipV="1">
            <a:off x="2216498" y="2024844"/>
            <a:ext cx="1439626" cy="931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Plassholder for lysbildenummer 2"/>
          <p:cNvSpPr>
            <a:spLocks noGrp="1"/>
          </p:cNvSpPr>
          <p:nvPr>
            <p:ph type="sldNum" sz="quarter" idx="12"/>
          </p:nvPr>
        </p:nvSpPr>
        <p:spPr/>
        <p:txBody>
          <a:bodyPr/>
          <a:lstStyle/>
          <a:p>
            <a:fld id="{12D17FE6-5C67-457D-B72E-1329661823FA}" type="slidenum">
              <a:rPr lang="nb-NO" smtClean="0"/>
              <a:pPr/>
              <a:t>7</a:t>
            </a:fld>
            <a:endParaRPr lang="nb-NO"/>
          </a:p>
        </p:txBody>
      </p:sp>
    </p:spTree>
    <p:extLst>
      <p:ext uri="{BB962C8B-B14F-4D97-AF65-F5344CB8AC3E}">
        <p14:creationId xmlns:p14="http://schemas.microsoft.com/office/powerpoint/2010/main" val="826107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u="sng" dirty="0">
                <a:solidFill>
                  <a:schemeClr val="bg2">
                    <a:lumMod val="50000"/>
                  </a:schemeClr>
                </a:solidFill>
                <a:effectLst/>
                <a:latin typeface="Arial" pitchFamily="34" charset="0"/>
                <a:cs typeface="Arial" pitchFamily="34" charset="0"/>
              </a:rPr>
              <a:t>Informasjonsplikt</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8</a:t>
            </a:fld>
            <a:endParaRPr lang="nb-NO"/>
          </a:p>
        </p:txBody>
      </p:sp>
    </p:spTree>
    <p:extLst>
      <p:ext uri="{BB962C8B-B14F-4D97-AF65-F5344CB8AC3E}">
        <p14:creationId xmlns:p14="http://schemas.microsoft.com/office/powerpoint/2010/main" val="566013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700808"/>
            <a:ext cx="8219256" cy="2016224"/>
          </a:xfrm>
        </p:spPr>
        <p:txBody>
          <a:bodyPr anchor="t"/>
          <a:lstStyle/>
          <a:p>
            <a:pPr marL="137160" indent="0" algn="ctr"/>
            <a:r>
              <a:rPr lang="nb-NO" sz="4000" dirty="0">
                <a:solidFill>
                  <a:schemeClr val="bg2">
                    <a:lumMod val="50000"/>
                  </a:schemeClr>
                </a:solidFill>
                <a:effectLst/>
                <a:latin typeface="Arial" pitchFamily="34" charset="0"/>
                <a:cs typeface="Arial" pitchFamily="34" charset="0"/>
              </a:rPr>
              <a:t>Hva lovverket sier om informasjonsplikten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9</a:t>
            </a:fld>
            <a:endParaRPr lang="nb-NO"/>
          </a:p>
        </p:txBody>
      </p:sp>
    </p:spTree>
    <p:extLst>
      <p:ext uri="{BB962C8B-B14F-4D97-AF65-F5344CB8AC3E}">
        <p14:creationId xmlns:p14="http://schemas.microsoft.com/office/powerpoint/2010/main" val="36083173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pis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piss">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piss">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3559</TotalTime>
  <Words>1025</Words>
  <Application>Microsoft Office PowerPoint</Application>
  <PresentationFormat>Skjermfremvisning (4:3)</PresentationFormat>
  <Paragraphs>234</Paragraphs>
  <Slides>38</Slides>
  <Notes>38</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38</vt:i4>
      </vt:variant>
    </vt:vector>
  </HeadingPairs>
  <TitlesOfParts>
    <vt:vector size="45" baseType="lpstr">
      <vt:lpstr>Arial</vt:lpstr>
      <vt:lpstr>Book Antiqua</vt:lpstr>
      <vt:lpstr>Lucida Sans</vt:lpstr>
      <vt:lpstr>Wingdings</vt:lpstr>
      <vt:lpstr>Wingdings 2</vt:lpstr>
      <vt:lpstr>Wingdings 3</vt:lpstr>
      <vt:lpstr>Spiss</vt:lpstr>
      <vt:lpstr>    Informasjonsplikt og klagebehandling      Per Erik Arnø spesialkonsulent Kommuneoverlegen i Midtre Namdal samkommune</vt:lpstr>
      <vt:lpstr>Kommuneoverlegen i midtre Namdal</vt:lpstr>
      <vt:lpstr>Miljørettet helsevern   =  Helse, miljø og sikkerhet for kommunens befolkning,  barn elever, voksne og eldre  </vt:lpstr>
      <vt:lpstr>Roller</vt:lpstr>
      <vt:lpstr>Forskrift om miljørettet helsevern i skoler og barnehager mv.  </vt:lpstr>
      <vt:lpstr> § 1. Formål :  Bidra til at miljøet i barnehager, skoler og andre virksomheter som nevnt i § 2 fremmer helse, trivsel, gode sosiale og miljømessige forhold samt forebygger sykdom og skade </vt:lpstr>
      <vt:lpstr>Miljørettet helsevern i skoler og barnehager</vt:lpstr>
      <vt:lpstr>Informasjonsplikt  </vt:lpstr>
      <vt:lpstr>Hva lovverket sier om informasjonsplikten  </vt:lpstr>
      <vt:lpstr>§ 5. Opplysnings- og informasjonsplikt :  Leder for virksomheten plikter å legge frem de opplysninger som er nødvendige for at kommunen skal kunne gjennomføre sine oppgaver etter denne forskrift .  Leder av virksomheten skal, med de begrensninger som følger av taushetsplikten, sørge for at det uoppfordret gis relevant informasjon til foresatte og/eller elever om forhold ved virksomheten som kan ha negativ innvirkning på helsen.</vt:lpstr>
      <vt:lpstr>Hva forventer Kommuneoverlegen som tilsynsmyndighet av skolen / barnehagen?  </vt:lpstr>
      <vt:lpstr>At informasjonsplikten overholdes av skolen / barnehagen.  </vt:lpstr>
      <vt:lpstr>Hvem skal informere?  </vt:lpstr>
      <vt:lpstr>Skolen / barnehagen  </vt:lpstr>
      <vt:lpstr>Hvem skal informeres?  </vt:lpstr>
      <vt:lpstr>Du som foresatt !  og  Kommuneoverlegen  </vt:lpstr>
      <vt:lpstr>Hva skal det informeres om?  </vt:lpstr>
      <vt:lpstr>:  </vt:lpstr>
      <vt:lpstr>Hvordan skal det informeres?  </vt:lpstr>
      <vt:lpstr>Skolen / barnehagen  må utarbeide en prosedyre for informasjonsplikten  </vt:lpstr>
      <vt:lpstr>Virksomhetens plikter:  </vt:lpstr>
      <vt:lpstr>  </vt:lpstr>
      <vt:lpstr>klagerettighet  </vt:lpstr>
      <vt:lpstr>Lovgrunnlag for klagerettighet  § 27 i forskriften  </vt:lpstr>
      <vt:lpstr>Hvem kan klage?  </vt:lpstr>
      <vt:lpstr>DU !  </vt:lpstr>
      <vt:lpstr>Hvem skal du klage til?  </vt:lpstr>
      <vt:lpstr>Skolen / barnehagen  </vt:lpstr>
      <vt:lpstr>Hvorfor ønsker Kommuneoverlegen at klager skal registreres?  </vt:lpstr>
      <vt:lpstr>  </vt:lpstr>
      <vt:lpstr>Hva slags klager skal registreres?  </vt:lpstr>
      <vt:lpstr>Registrering av klager:  </vt:lpstr>
      <vt:lpstr>Hvordan skal klager registreres?  </vt:lpstr>
      <vt:lpstr>  </vt:lpstr>
      <vt:lpstr>Hvordan skal klager håndteres?  </vt:lpstr>
      <vt:lpstr>  </vt:lpstr>
      <vt:lpstr>Vansker med å nå i gjennom som klager  </vt:lpstr>
      <vt:lpstr>Takk  for  oppmerksomheten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Plikt til internkontroll    Behov for kvalitetsstyring   Ellisiv Hegna og Per Gammelsæther Ressurssenter for omstilling i kommunene (RO)</dc:title>
  <dc:creator>per</dc:creator>
  <cp:lastModifiedBy>PE A</cp:lastModifiedBy>
  <cp:revision>204</cp:revision>
  <cp:lastPrinted>2016-01-07T08:32:38Z</cp:lastPrinted>
  <dcterms:created xsi:type="dcterms:W3CDTF">2008-03-27T10:43:41Z</dcterms:created>
  <dcterms:modified xsi:type="dcterms:W3CDTF">2017-10-04T12:47:56Z</dcterms:modified>
</cp:coreProperties>
</file>